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62" r:id="rId6"/>
    <p:sldId id="263" r:id="rId7"/>
    <p:sldId id="264" r:id="rId8"/>
    <p:sldId id="261"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png>
</file>

<file path=ppt/media/image4.jpeg>
</file>

<file path=ppt/media/image5.jpeg>
</file>

<file path=ppt/media/image6.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74F558-1017-B5EF-2DEC-42A4B4F86714}"/>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a:p>
        </p:txBody>
      </p:sp>
      <p:sp>
        <p:nvSpPr>
          <p:cNvPr id="3" name="Subtítulo 2">
            <a:extLst>
              <a:ext uri="{FF2B5EF4-FFF2-40B4-BE49-F238E27FC236}">
                <a16:creationId xmlns:a16="http://schemas.microsoft.com/office/drawing/2014/main" id="{DE722362-BB7F-19FF-A52C-BEBDFB3965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a:p>
        </p:txBody>
      </p:sp>
      <p:sp>
        <p:nvSpPr>
          <p:cNvPr id="4" name="Marcador de fecha 3">
            <a:extLst>
              <a:ext uri="{FF2B5EF4-FFF2-40B4-BE49-F238E27FC236}">
                <a16:creationId xmlns:a16="http://schemas.microsoft.com/office/drawing/2014/main" id="{A8229DBC-EACD-943C-853B-97F9E3D37878}"/>
              </a:ext>
            </a:extLst>
          </p:cNvPr>
          <p:cNvSpPr>
            <a:spLocks noGrp="1"/>
          </p:cNvSpPr>
          <p:nvPr>
            <p:ph type="dt" sz="half" idx="10"/>
          </p:nvPr>
        </p:nvSpPr>
        <p:spPr/>
        <p:txBody>
          <a:bodyPr/>
          <a:lstStyle/>
          <a:p>
            <a:fld id="{9C750B06-F603-4865-A4C8-004ED7AC2F4F}" type="datetimeFigureOut">
              <a:rPr lang="en-US" smtClean="0"/>
              <a:t>2/16/2023</a:t>
            </a:fld>
            <a:endParaRPr lang="en-US"/>
          </a:p>
        </p:txBody>
      </p:sp>
      <p:sp>
        <p:nvSpPr>
          <p:cNvPr id="5" name="Marcador de pie de página 4">
            <a:extLst>
              <a:ext uri="{FF2B5EF4-FFF2-40B4-BE49-F238E27FC236}">
                <a16:creationId xmlns:a16="http://schemas.microsoft.com/office/drawing/2014/main" id="{980BF42C-D1B5-450F-CECB-DE57DE9A097D}"/>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0BAA9BFB-CEF1-0272-25BE-BBA6458BC40F}"/>
              </a:ext>
            </a:extLst>
          </p:cNvPr>
          <p:cNvSpPr>
            <a:spLocks noGrp="1"/>
          </p:cNvSpPr>
          <p:nvPr>
            <p:ph type="sldNum" sz="quarter" idx="12"/>
          </p:nvPr>
        </p:nvSpPr>
        <p:spPr/>
        <p:txBody>
          <a:bodyPr/>
          <a:lstStyle/>
          <a:p>
            <a:fld id="{82255160-1873-4C07-8C1C-B7A8EAA03773}" type="slidenum">
              <a:rPr lang="en-US" smtClean="0"/>
              <a:t>‹Nº›</a:t>
            </a:fld>
            <a:endParaRPr lang="en-US"/>
          </a:p>
        </p:txBody>
      </p:sp>
    </p:spTree>
    <p:extLst>
      <p:ext uri="{BB962C8B-B14F-4D97-AF65-F5344CB8AC3E}">
        <p14:creationId xmlns:p14="http://schemas.microsoft.com/office/powerpoint/2010/main" val="2802906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DE3CC0-857C-9DFE-B084-4BA7E9138B9B}"/>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texto vertical 2">
            <a:extLst>
              <a:ext uri="{FF2B5EF4-FFF2-40B4-BE49-F238E27FC236}">
                <a16:creationId xmlns:a16="http://schemas.microsoft.com/office/drawing/2014/main" id="{68915415-9F7A-4769-D148-47D247F7516B}"/>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858C9ECC-F43C-0B6E-B080-600A3CE914B1}"/>
              </a:ext>
            </a:extLst>
          </p:cNvPr>
          <p:cNvSpPr>
            <a:spLocks noGrp="1"/>
          </p:cNvSpPr>
          <p:nvPr>
            <p:ph type="dt" sz="half" idx="10"/>
          </p:nvPr>
        </p:nvSpPr>
        <p:spPr/>
        <p:txBody>
          <a:bodyPr/>
          <a:lstStyle/>
          <a:p>
            <a:fld id="{9C750B06-F603-4865-A4C8-004ED7AC2F4F}" type="datetimeFigureOut">
              <a:rPr lang="en-US" smtClean="0"/>
              <a:t>2/16/2023</a:t>
            </a:fld>
            <a:endParaRPr lang="en-US"/>
          </a:p>
        </p:txBody>
      </p:sp>
      <p:sp>
        <p:nvSpPr>
          <p:cNvPr id="5" name="Marcador de pie de página 4">
            <a:extLst>
              <a:ext uri="{FF2B5EF4-FFF2-40B4-BE49-F238E27FC236}">
                <a16:creationId xmlns:a16="http://schemas.microsoft.com/office/drawing/2014/main" id="{8775A7D3-A7F0-3F5A-A402-00C4E73BEE0E}"/>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9DC56526-702F-46D6-BE52-64642DA3A66E}"/>
              </a:ext>
            </a:extLst>
          </p:cNvPr>
          <p:cNvSpPr>
            <a:spLocks noGrp="1"/>
          </p:cNvSpPr>
          <p:nvPr>
            <p:ph type="sldNum" sz="quarter" idx="12"/>
          </p:nvPr>
        </p:nvSpPr>
        <p:spPr/>
        <p:txBody>
          <a:bodyPr/>
          <a:lstStyle/>
          <a:p>
            <a:fld id="{82255160-1873-4C07-8C1C-B7A8EAA03773}" type="slidenum">
              <a:rPr lang="en-US" smtClean="0"/>
              <a:t>‹Nº›</a:t>
            </a:fld>
            <a:endParaRPr lang="en-US"/>
          </a:p>
        </p:txBody>
      </p:sp>
    </p:spTree>
    <p:extLst>
      <p:ext uri="{BB962C8B-B14F-4D97-AF65-F5344CB8AC3E}">
        <p14:creationId xmlns:p14="http://schemas.microsoft.com/office/powerpoint/2010/main" val="4173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AEC00148-219D-E404-B280-F78711FA44F2}"/>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a:p>
        </p:txBody>
      </p:sp>
      <p:sp>
        <p:nvSpPr>
          <p:cNvPr id="3" name="Marcador de texto vertical 2">
            <a:extLst>
              <a:ext uri="{FF2B5EF4-FFF2-40B4-BE49-F238E27FC236}">
                <a16:creationId xmlns:a16="http://schemas.microsoft.com/office/drawing/2014/main" id="{267435BA-6117-EAEF-19DB-DE3FE54605EB}"/>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A2A994E4-5FF2-B785-DBBC-F8926730F4C5}"/>
              </a:ext>
            </a:extLst>
          </p:cNvPr>
          <p:cNvSpPr>
            <a:spLocks noGrp="1"/>
          </p:cNvSpPr>
          <p:nvPr>
            <p:ph type="dt" sz="half" idx="10"/>
          </p:nvPr>
        </p:nvSpPr>
        <p:spPr/>
        <p:txBody>
          <a:bodyPr/>
          <a:lstStyle/>
          <a:p>
            <a:fld id="{9C750B06-F603-4865-A4C8-004ED7AC2F4F}" type="datetimeFigureOut">
              <a:rPr lang="en-US" smtClean="0"/>
              <a:t>2/16/2023</a:t>
            </a:fld>
            <a:endParaRPr lang="en-US"/>
          </a:p>
        </p:txBody>
      </p:sp>
      <p:sp>
        <p:nvSpPr>
          <p:cNvPr id="5" name="Marcador de pie de página 4">
            <a:extLst>
              <a:ext uri="{FF2B5EF4-FFF2-40B4-BE49-F238E27FC236}">
                <a16:creationId xmlns:a16="http://schemas.microsoft.com/office/drawing/2014/main" id="{81531269-C3FA-F4B2-7B4E-AF44DF038B2F}"/>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027529B5-E792-39B0-A10F-DB8E0876F777}"/>
              </a:ext>
            </a:extLst>
          </p:cNvPr>
          <p:cNvSpPr>
            <a:spLocks noGrp="1"/>
          </p:cNvSpPr>
          <p:nvPr>
            <p:ph type="sldNum" sz="quarter" idx="12"/>
          </p:nvPr>
        </p:nvSpPr>
        <p:spPr/>
        <p:txBody>
          <a:bodyPr/>
          <a:lstStyle/>
          <a:p>
            <a:fld id="{82255160-1873-4C07-8C1C-B7A8EAA03773}" type="slidenum">
              <a:rPr lang="en-US" smtClean="0"/>
              <a:t>‹Nº›</a:t>
            </a:fld>
            <a:endParaRPr lang="en-US"/>
          </a:p>
        </p:txBody>
      </p:sp>
    </p:spTree>
    <p:extLst>
      <p:ext uri="{BB962C8B-B14F-4D97-AF65-F5344CB8AC3E}">
        <p14:creationId xmlns:p14="http://schemas.microsoft.com/office/powerpoint/2010/main" val="2382217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BF2DE6-0130-F2B2-783F-35B7FA1797E9}"/>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ED35252F-EF1D-58BC-09F9-A8831035CB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6129645E-7398-EF39-903A-46CF8DD33208}"/>
              </a:ext>
            </a:extLst>
          </p:cNvPr>
          <p:cNvSpPr>
            <a:spLocks noGrp="1"/>
          </p:cNvSpPr>
          <p:nvPr>
            <p:ph type="dt" sz="half" idx="10"/>
          </p:nvPr>
        </p:nvSpPr>
        <p:spPr/>
        <p:txBody>
          <a:bodyPr/>
          <a:lstStyle/>
          <a:p>
            <a:fld id="{9C750B06-F603-4865-A4C8-004ED7AC2F4F}" type="datetimeFigureOut">
              <a:rPr lang="en-US" smtClean="0"/>
              <a:t>2/16/2023</a:t>
            </a:fld>
            <a:endParaRPr lang="en-US"/>
          </a:p>
        </p:txBody>
      </p:sp>
      <p:sp>
        <p:nvSpPr>
          <p:cNvPr id="5" name="Marcador de pie de página 4">
            <a:extLst>
              <a:ext uri="{FF2B5EF4-FFF2-40B4-BE49-F238E27FC236}">
                <a16:creationId xmlns:a16="http://schemas.microsoft.com/office/drawing/2014/main" id="{C31FD0BD-296A-F247-4A94-781665D90BD3}"/>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D1620874-7910-621E-440E-C42C67D0FEA7}"/>
              </a:ext>
            </a:extLst>
          </p:cNvPr>
          <p:cNvSpPr>
            <a:spLocks noGrp="1"/>
          </p:cNvSpPr>
          <p:nvPr>
            <p:ph type="sldNum" sz="quarter" idx="12"/>
          </p:nvPr>
        </p:nvSpPr>
        <p:spPr/>
        <p:txBody>
          <a:bodyPr/>
          <a:lstStyle/>
          <a:p>
            <a:fld id="{82255160-1873-4C07-8C1C-B7A8EAA03773}" type="slidenum">
              <a:rPr lang="en-US" smtClean="0"/>
              <a:t>‹Nº›</a:t>
            </a:fld>
            <a:endParaRPr lang="en-US"/>
          </a:p>
        </p:txBody>
      </p:sp>
    </p:spTree>
    <p:extLst>
      <p:ext uri="{BB962C8B-B14F-4D97-AF65-F5344CB8AC3E}">
        <p14:creationId xmlns:p14="http://schemas.microsoft.com/office/powerpoint/2010/main" val="2370542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74CD067-3FEC-76C3-5A16-E797244C1F0E}"/>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DF964C04-23BE-38BE-2B9C-33A9C9F963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A28B3-C341-9A7E-819C-D9D56E1F5F44}"/>
              </a:ext>
            </a:extLst>
          </p:cNvPr>
          <p:cNvSpPr>
            <a:spLocks noGrp="1"/>
          </p:cNvSpPr>
          <p:nvPr>
            <p:ph type="dt" sz="half" idx="10"/>
          </p:nvPr>
        </p:nvSpPr>
        <p:spPr/>
        <p:txBody>
          <a:bodyPr/>
          <a:lstStyle/>
          <a:p>
            <a:fld id="{9C750B06-F603-4865-A4C8-004ED7AC2F4F}" type="datetimeFigureOut">
              <a:rPr lang="en-US" smtClean="0"/>
              <a:t>2/16/2023</a:t>
            </a:fld>
            <a:endParaRPr lang="en-US"/>
          </a:p>
        </p:txBody>
      </p:sp>
      <p:sp>
        <p:nvSpPr>
          <p:cNvPr id="5" name="Marcador de pie de página 4">
            <a:extLst>
              <a:ext uri="{FF2B5EF4-FFF2-40B4-BE49-F238E27FC236}">
                <a16:creationId xmlns:a16="http://schemas.microsoft.com/office/drawing/2014/main" id="{3612671D-571B-410A-2E80-9C76E25B5F23}"/>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69794521-8D49-745B-6E38-2D793B91FBB1}"/>
              </a:ext>
            </a:extLst>
          </p:cNvPr>
          <p:cNvSpPr>
            <a:spLocks noGrp="1"/>
          </p:cNvSpPr>
          <p:nvPr>
            <p:ph type="sldNum" sz="quarter" idx="12"/>
          </p:nvPr>
        </p:nvSpPr>
        <p:spPr/>
        <p:txBody>
          <a:bodyPr/>
          <a:lstStyle/>
          <a:p>
            <a:fld id="{82255160-1873-4C07-8C1C-B7A8EAA03773}" type="slidenum">
              <a:rPr lang="en-US" smtClean="0"/>
              <a:t>‹Nº›</a:t>
            </a:fld>
            <a:endParaRPr lang="en-US"/>
          </a:p>
        </p:txBody>
      </p:sp>
    </p:spTree>
    <p:extLst>
      <p:ext uri="{BB962C8B-B14F-4D97-AF65-F5344CB8AC3E}">
        <p14:creationId xmlns:p14="http://schemas.microsoft.com/office/powerpoint/2010/main" val="2899540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FC532C-3460-423C-3835-D6CF3D1E3742}"/>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D6717A39-3A6C-7145-0646-56AE65E1CE58}"/>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contenido 3">
            <a:extLst>
              <a:ext uri="{FF2B5EF4-FFF2-40B4-BE49-F238E27FC236}">
                <a16:creationId xmlns:a16="http://schemas.microsoft.com/office/drawing/2014/main" id="{D1FBCB3E-98DD-7BA4-8682-BC780F36D3D1}"/>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fecha 4">
            <a:extLst>
              <a:ext uri="{FF2B5EF4-FFF2-40B4-BE49-F238E27FC236}">
                <a16:creationId xmlns:a16="http://schemas.microsoft.com/office/drawing/2014/main" id="{087B24DE-EFED-5336-A4C8-8E14FBE4D2A4}"/>
              </a:ext>
            </a:extLst>
          </p:cNvPr>
          <p:cNvSpPr>
            <a:spLocks noGrp="1"/>
          </p:cNvSpPr>
          <p:nvPr>
            <p:ph type="dt" sz="half" idx="10"/>
          </p:nvPr>
        </p:nvSpPr>
        <p:spPr/>
        <p:txBody>
          <a:bodyPr/>
          <a:lstStyle/>
          <a:p>
            <a:fld id="{9C750B06-F603-4865-A4C8-004ED7AC2F4F}" type="datetimeFigureOut">
              <a:rPr lang="en-US" smtClean="0"/>
              <a:t>2/16/2023</a:t>
            </a:fld>
            <a:endParaRPr lang="en-US"/>
          </a:p>
        </p:txBody>
      </p:sp>
      <p:sp>
        <p:nvSpPr>
          <p:cNvPr id="6" name="Marcador de pie de página 5">
            <a:extLst>
              <a:ext uri="{FF2B5EF4-FFF2-40B4-BE49-F238E27FC236}">
                <a16:creationId xmlns:a16="http://schemas.microsoft.com/office/drawing/2014/main" id="{D3A2A3CD-A732-E698-7BD2-9F2CF5EE9D5A}"/>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F0D8747F-DD22-6649-DFFB-B2C8AE2BAC37}"/>
              </a:ext>
            </a:extLst>
          </p:cNvPr>
          <p:cNvSpPr>
            <a:spLocks noGrp="1"/>
          </p:cNvSpPr>
          <p:nvPr>
            <p:ph type="sldNum" sz="quarter" idx="12"/>
          </p:nvPr>
        </p:nvSpPr>
        <p:spPr/>
        <p:txBody>
          <a:bodyPr/>
          <a:lstStyle/>
          <a:p>
            <a:fld id="{82255160-1873-4C07-8C1C-B7A8EAA03773}" type="slidenum">
              <a:rPr lang="en-US" smtClean="0"/>
              <a:t>‹Nº›</a:t>
            </a:fld>
            <a:endParaRPr lang="en-US"/>
          </a:p>
        </p:txBody>
      </p:sp>
    </p:spTree>
    <p:extLst>
      <p:ext uri="{BB962C8B-B14F-4D97-AF65-F5344CB8AC3E}">
        <p14:creationId xmlns:p14="http://schemas.microsoft.com/office/powerpoint/2010/main" val="963436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7DC4F0-72FD-9331-9232-83489F16B1B9}"/>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677FEA4D-F536-A51A-43A6-8C24A5BB42C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121A6851-05E6-62B3-B1B1-2642F344F346}"/>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texto 4">
            <a:extLst>
              <a:ext uri="{FF2B5EF4-FFF2-40B4-BE49-F238E27FC236}">
                <a16:creationId xmlns:a16="http://schemas.microsoft.com/office/drawing/2014/main" id="{96FBEA21-2CBE-6EC1-0376-C19865304C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1E9FA650-A4A4-D6F8-39A6-63CAE4E5B407}"/>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Marcador de fecha 6">
            <a:extLst>
              <a:ext uri="{FF2B5EF4-FFF2-40B4-BE49-F238E27FC236}">
                <a16:creationId xmlns:a16="http://schemas.microsoft.com/office/drawing/2014/main" id="{B642893A-450F-08D5-1552-EE23B89A4AC3}"/>
              </a:ext>
            </a:extLst>
          </p:cNvPr>
          <p:cNvSpPr>
            <a:spLocks noGrp="1"/>
          </p:cNvSpPr>
          <p:nvPr>
            <p:ph type="dt" sz="half" idx="10"/>
          </p:nvPr>
        </p:nvSpPr>
        <p:spPr/>
        <p:txBody>
          <a:bodyPr/>
          <a:lstStyle/>
          <a:p>
            <a:fld id="{9C750B06-F603-4865-A4C8-004ED7AC2F4F}" type="datetimeFigureOut">
              <a:rPr lang="en-US" smtClean="0"/>
              <a:t>2/16/2023</a:t>
            </a:fld>
            <a:endParaRPr lang="en-US"/>
          </a:p>
        </p:txBody>
      </p:sp>
      <p:sp>
        <p:nvSpPr>
          <p:cNvPr id="8" name="Marcador de pie de página 7">
            <a:extLst>
              <a:ext uri="{FF2B5EF4-FFF2-40B4-BE49-F238E27FC236}">
                <a16:creationId xmlns:a16="http://schemas.microsoft.com/office/drawing/2014/main" id="{04C69F96-84BA-5A57-E554-510383C6985F}"/>
              </a:ext>
            </a:extLst>
          </p:cNvPr>
          <p:cNvSpPr>
            <a:spLocks noGrp="1"/>
          </p:cNvSpPr>
          <p:nvPr>
            <p:ph type="ftr" sz="quarter" idx="11"/>
          </p:nvPr>
        </p:nvSpPr>
        <p:spPr/>
        <p:txBody>
          <a:bodyPr/>
          <a:lstStyle/>
          <a:p>
            <a:endParaRPr lang="en-US"/>
          </a:p>
        </p:txBody>
      </p:sp>
      <p:sp>
        <p:nvSpPr>
          <p:cNvPr id="9" name="Marcador de número de diapositiva 8">
            <a:extLst>
              <a:ext uri="{FF2B5EF4-FFF2-40B4-BE49-F238E27FC236}">
                <a16:creationId xmlns:a16="http://schemas.microsoft.com/office/drawing/2014/main" id="{874482BF-6A59-18C0-EA68-EFDF5E1EA6C2}"/>
              </a:ext>
            </a:extLst>
          </p:cNvPr>
          <p:cNvSpPr>
            <a:spLocks noGrp="1"/>
          </p:cNvSpPr>
          <p:nvPr>
            <p:ph type="sldNum" sz="quarter" idx="12"/>
          </p:nvPr>
        </p:nvSpPr>
        <p:spPr/>
        <p:txBody>
          <a:bodyPr/>
          <a:lstStyle/>
          <a:p>
            <a:fld id="{82255160-1873-4C07-8C1C-B7A8EAA03773}" type="slidenum">
              <a:rPr lang="en-US" smtClean="0"/>
              <a:t>‹Nº›</a:t>
            </a:fld>
            <a:endParaRPr lang="en-US"/>
          </a:p>
        </p:txBody>
      </p:sp>
    </p:spTree>
    <p:extLst>
      <p:ext uri="{BB962C8B-B14F-4D97-AF65-F5344CB8AC3E}">
        <p14:creationId xmlns:p14="http://schemas.microsoft.com/office/powerpoint/2010/main" val="252089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67D254-48E3-6501-AC02-2DBD9FEA991E}"/>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fecha 2">
            <a:extLst>
              <a:ext uri="{FF2B5EF4-FFF2-40B4-BE49-F238E27FC236}">
                <a16:creationId xmlns:a16="http://schemas.microsoft.com/office/drawing/2014/main" id="{6262F8A8-B380-9DF5-B9FB-03BB5FA028A0}"/>
              </a:ext>
            </a:extLst>
          </p:cNvPr>
          <p:cNvSpPr>
            <a:spLocks noGrp="1"/>
          </p:cNvSpPr>
          <p:nvPr>
            <p:ph type="dt" sz="half" idx="10"/>
          </p:nvPr>
        </p:nvSpPr>
        <p:spPr/>
        <p:txBody>
          <a:bodyPr/>
          <a:lstStyle/>
          <a:p>
            <a:fld id="{9C750B06-F603-4865-A4C8-004ED7AC2F4F}" type="datetimeFigureOut">
              <a:rPr lang="en-US" smtClean="0"/>
              <a:t>2/16/2023</a:t>
            </a:fld>
            <a:endParaRPr lang="en-US"/>
          </a:p>
        </p:txBody>
      </p:sp>
      <p:sp>
        <p:nvSpPr>
          <p:cNvPr id="4" name="Marcador de pie de página 3">
            <a:extLst>
              <a:ext uri="{FF2B5EF4-FFF2-40B4-BE49-F238E27FC236}">
                <a16:creationId xmlns:a16="http://schemas.microsoft.com/office/drawing/2014/main" id="{59F96D78-6DC6-6829-56B9-DE2EC658F9D9}"/>
              </a:ext>
            </a:extLst>
          </p:cNvPr>
          <p:cNvSpPr>
            <a:spLocks noGrp="1"/>
          </p:cNvSpPr>
          <p:nvPr>
            <p:ph type="ftr" sz="quarter" idx="11"/>
          </p:nvPr>
        </p:nvSpPr>
        <p:spPr/>
        <p:txBody>
          <a:bodyPr/>
          <a:lstStyle/>
          <a:p>
            <a:endParaRPr lang="en-US"/>
          </a:p>
        </p:txBody>
      </p:sp>
      <p:sp>
        <p:nvSpPr>
          <p:cNvPr id="5" name="Marcador de número de diapositiva 4">
            <a:extLst>
              <a:ext uri="{FF2B5EF4-FFF2-40B4-BE49-F238E27FC236}">
                <a16:creationId xmlns:a16="http://schemas.microsoft.com/office/drawing/2014/main" id="{9A8210E1-6FEC-BC6D-7483-EF22970BD449}"/>
              </a:ext>
            </a:extLst>
          </p:cNvPr>
          <p:cNvSpPr>
            <a:spLocks noGrp="1"/>
          </p:cNvSpPr>
          <p:nvPr>
            <p:ph type="sldNum" sz="quarter" idx="12"/>
          </p:nvPr>
        </p:nvSpPr>
        <p:spPr/>
        <p:txBody>
          <a:bodyPr/>
          <a:lstStyle/>
          <a:p>
            <a:fld id="{82255160-1873-4C07-8C1C-B7A8EAA03773}" type="slidenum">
              <a:rPr lang="en-US" smtClean="0"/>
              <a:t>‹Nº›</a:t>
            </a:fld>
            <a:endParaRPr lang="en-US"/>
          </a:p>
        </p:txBody>
      </p:sp>
    </p:spTree>
    <p:extLst>
      <p:ext uri="{BB962C8B-B14F-4D97-AF65-F5344CB8AC3E}">
        <p14:creationId xmlns:p14="http://schemas.microsoft.com/office/powerpoint/2010/main" val="8343964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322BCF30-BE19-EAB1-4E0E-D1B846F5F54D}"/>
              </a:ext>
            </a:extLst>
          </p:cNvPr>
          <p:cNvSpPr>
            <a:spLocks noGrp="1"/>
          </p:cNvSpPr>
          <p:nvPr>
            <p:ph type="dt" sz="half" idx="10"/>
          </p:nvPr>
        </p:nvSpPr>
        <p:spPr/>
        <p:txBody>
          <a:bodyPr/>
          <a:lstStyle/>
          <a:p>
            <a:fld id="{9C750B06-F603-4865-A4C8-004ED7AC2F4F}" type="datetimeFigureOut">
              <a:rPr lang="en-US" smtClean="0"/>
              <a:t>2/16/2023</a:t>
            </a:fld>
            <a:endParaRPr lang="en-US"/>
          </a:p>
        </p:txBody>
      </p:sp>
      <p:sp>
        <p:nvSpPr>
          <p:cNvPr id="3" name="Marcador de pie de página 2">
            <a:extLst>
              <a:ext uri="{FF2B5EF4-FFF2-40B4-BE49-F238E27FC236}">
                <a16:creationId xmlns:a16="http://schemas.microsoft.com/office/drawing/2014/main" id="{809465CF-087C-3C1B-71C8-A7D1F73AC2E3}"/>
              </a:ext>
            </a:extLst>
          </p:cNvPr>
          <p:cNvSpPr>
            <a:spLocks noGrp="1"/>
          </p:cNvSpPr>
          <p:nvPr>
            <p:ph type="ftr" sz="quarter" idx="11"/>
          </p:nvPr>
        </p:nvSpPr>
        <p:spPr/>
        <p:txBody>
          <a:bodyPr/>
          <a:lstStyle/>
          <a:p>
            <a:endParaRPr lang="en-US"/>
          </a:p>
        </p:txBody>
      </p:sp>
      <p:sp>
        <p:nvSpPr>
          <p:cNvPr id="4" name="Marcador de número de diapositiva 3">
            <a:extLst>
              <a:ext uri="{FF2B5EF4-FFF2-40B4-BE49-F238E27FC236}">
                <a16:creationId xmlns:a16="http://schemas.microsoft.com/office/drawing/2014/main" id="{17CBA2A7-57B0-2535-311F-952A444AE269}"/>
              </a:ext>
            </a:extLst>
          </p:cNvPr>
          <p:cNvSpPr>
            <a:spLocks noGrp="1"/>
          </p:cNvSpPr>
          <p:nvPr>
            <p:ph type="sldNum" sz="quarter" idx="12"/>
          </p:nvPr>
        </p:nvSpPr>
        <p:spPr/>
        <p:txBody>
          <a:bodyPr/>
          <a:lstStyle/>
          <a:p>
            <a:fld id="{82255160-1873-4C07-8C1C-B7A8EAA03773}" type="slidenum">
              <a:rPr lang="en-US" smtClean="0"/>
              <a:t>‹Nº›</a:t>
            </a:fld>
            <a:endParaRPr lang="en-US"/>
          </a:p>
        </p:txBody>
      </p:sp>
    </p:spTree>
    <p:extLst>
      <p:ext uri="{BB962C8B-B14F-4D97-AF65-F5344CB8AC3E}">
        <p14:creationId xmlns:p14="http://schemas.microsoft.com/office/powerpoint/2010/main" val="21372003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F8E26D-4407-9E66-0F10-58A1257180C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738145D9-6001-D936-B5AB-F8CDCF4BD3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texto 3">
            <a:extLst>
              <a:ext uri="{FF2B5EF4-FFF2-40B4-BE49-F238E27FC236}">
                <a16:creationId xmlns:a16="http://schemas.microsoft.com/office/drawing/2014/main" id="{CB5308CE-FE2B-00F5-2EB5-6DE2B19161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919C9601-A444-CF62-4164-4D4AB17094BB}"/>
              </a:ext>
            </a:extLst>
          </p:cNvPr>
          <p:cNvSpPr>
            <a:spLocks noGrp="1"/>
          </p:cNvSpPr>
          <p:nvPr>
            <p:ph type="dt" sz="half" idx="10"/>
          </p:nvPr>
        </p:nvSpPr>
        <p:spPr/>
        <p:txBody>
          <a:bodyPr/>
          <a:lstStyle/>
          <a:p>
            <a:fld id="{9C750B06-F603-4865-A4C8-004ED7AC2F4F}" type="datetimeFigureOut">
              <a:rPr lang="en-US" smtClean="0"/>
              <a:t>2/16/2023</a:t>
            </a:fld>
            <a:endParaRPr lang="en-US"/>
          </a:p>
        </p:txBody>
      </p:sp>
      <p:sp>
        <p:nvSpPr>
          <p:cNvPr id="6" name="Marcador de pie de página 5">
            <a:extLst>
              <a:ext uri="{FF2B5EF4-FFF2-40B4-BE49-F238E27FC236}">
                <a16:creationId xmlns:a16="http://schemas.microsoft.com/office/drawing/2014/main" id="{8B34D69C-C68F-FBB3-D1D1-7F323FEFDE43}"/>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A6A446A2-72CD-0D8B-1584-CAF43B6D6221}"/>
              </a:ext>
            </a:extLst>
          </p:cNvPr>
          <p:cNvSpPr>
            <a:spLocks noGrp="1"/>
          </p:cNvSpPr>
          <p:nvPr>
            <p:ph type="sldNum" sz="quarter" idx="12"/>
          </p:nvPr>
        </p:nvSpPr>
        <p:spPr/>
        <p:txBody>
          <a:bodyPr/>
          <a:lstStyle/>
          <a:p>
            <a:fld id="{82255160-1873-4C07-8C1C-B7A8EAA03773}" type="slidenum">
              <a:rPr lang="en-US" smtClean="0"/>
              <a:t>‹Nº›</a:t>
            </a:fld>
            <a:endParaRPr lang="en-US"/>
          </a:p>
        </p:txBody>
      </p:sp>
    </p:spTree>
    <p:extLst>
      <p:ext uri="{BB962C8B-B14F-4D97-AF65-F5344CB8AC3E}">
        <p14:creationId xmlns:p14="http://schemas.microsoft.com/office/powerpoint/2010/main" val="31149441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BA3FF3-B6E4-8861-FAE6-71133D1C824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a:p>
        </p:txBody>
      </p:sp>
      <p:sp>
        <p:nvSpPr>
          <p:cNvPr id="3" name="Marcador de posición de imagen 2">
            <a:extLst>
              <a:ext uri="{FF2B5EF4-FFF2-40B4-BE49-F238E27FC236}">
                <a16:creationId xmlns:a16="http://schemas.microsoft.com/office/drawing/2014/main" id="{C7F490F5-CCA4-AD60-0BA6-DAAA937DAA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a:extLst>
              <a:ext uri="{FF2B5EF4-FFF2-40B4-BE49-F238E27FC236}">
                <a16:creationId xmlns:a16="http://schemas.microsoft.com/office/drawing/2014/main" id="{CEC7E6E6-D925-4FD3-B25B-D0C1310941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289B176-D719-B934-2949-72105405DD79}"/>
              </a:ext>
            </a:extLst>
          </p:cNvPr>
          <p:cNvSpPr>
            <a:spLocks noGrp="1"/>
          </p:cNvSpPr>
          <p:nvPr>
            <p:ph type="dt" sz="half" idx="10"/>
          </p:nvPr>
        </p:nvSpPr>
        <p:spPr/>
        <p:txBody>
          <a:bodyPr/>
          <a:lstStyle/>
          <a:p>
            <a:fld id="{9C750B06-F603-4865-A4C8-004ED7AC2F4F}" type="datetimeFigureOut">
              <a:rPr lang="en-US" smtClean="0"/>
              <a:t>2/16/2023</a:t>
            </a:fld>
            <a:endParaRPr lang="en-US"/>
          </a:p>
        </p:txBody>
      </p:sp>
      <p:sp>
        <p:nvSpPr>
          <p:cNvPr id="6" name="Marcador de pie de página 5">
            <a:extLst>
              <a:ext uri="{FF2B5EF4-FFF2-40B4-BE49-F238E27FC236}">
                <a16:creationId xmlns:a16="http://schemas.microsoft.com/office/drawing/2014/main" id="{35E5AD49-3499-4A7D-4FF5-E04FBDAB64CF}"/>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518AA124-D384-3A39-2B70-B802BB1522AE}"/>
              </a:ext>
            </a:extLst>
          </p:cNvPr>
          <p:cNvSpPr>
            <a:spLocks noGrp="1"/>
          </p:cNvSpPr>
          <p:nvPr>
            <p:ph type="sldNum" sz="quarter" idx="12"/>
          </p:nvPr>
        </p:nvSpPr>
        <p:spPr/>
        <p:txBody>
          <a:bodyPr/>
          <a:lstStyle/>
          <a:p>
            <a:fld id="{82255160-1873-4C07-8C1C-B7A8EAA03773}" type="slidenum">
              <a:rPr lang="en-US" smtClean="0"/>
              <a:t>‹Nº›</a:t>
            </a:fld>
            <a:endParaRPr lang="en-US"/>
          </a:p>
        </p:txBody>
      </p:sp>
    </p:spTree>
    <p:extLst>
      <p:ext uri="{BB962C8B-B14F-4D97-AF65-F5344CB8AC3E}">
        <p14:creationId xmlns:p14="http://schemas.microsoft.com/office/powerpoint/2010/main" val="21548282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25C180DD-FFA4-0085-6875-220633501C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3B2BE54A-0943-9F4C-1EF6-DF874494A0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fecha 3">
            <a:extLst>
              <a:ext uri="{FF2B5EF4-FFF2-40B4-BE49-F238E27FC236}">
                <a16:creationId xmlns:a16="http://schemas.microsoft.com/office/drawing/2014/main" id="{F55BD075-D77D-FA89-5CBA-3D08FB19A6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750B06-F603-4865-A4C8-004ED7AC2F4F}" type="datetimeFigureOut">
              <a:rPr lang="en-US" smtClean="0"/>
              <a:t>2/16/2023</a:t>
            </a:fld>
            <a:endParaRPr lang="en-US"/>
          </a:p>
        </p:txBody>
      </p:sp>
      <p:sp>
        <p:nvSpPr>
          <p:cNvPr id="5" name="Marcador de pie de página 4">
            <a:extLst>
              <a:ext uri="{FF2B5EF4-FFF2-40B4-BE49-F238E27FC236}">
                <a16:creationId xmlns:a16="http://schemas.microsoft.com/office/drawing/2014/main" id="{5EE0EA9C-C56A-2875-46CC-07140F43BC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a:extLst>
              <a:ext uri="{FF2B5EF4-FFF2-40B4-BE49-F238E27FC236}">
                <a16:creationId xmlns:a16="http://schemas.microsoft.com/office/drawing/2014/main" id="{79E1F21F-B900-700E-66A7-AC92C9BBAA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255160-1873-4C07-8C1C-B7A8EAA03773}" type="slidenum">
              <a:rPr lang="en-US" smtClean="0"/>
              <a:t>‹Nº›</a:t>
            </a:fld>
            <a:endParaRPr lang="en-US"/>
          </a:p>
        </p:txBody>
      </p:sp>
    </p:spTree>
    <p:extLst>
      <p:ext uri="{BB962C8B-B14F-4D97-AF65-F5344CB8AC3E}">
        <p14:creationId xmlns:p14="http://schemas.microsoft.com/office/powerpoint/2010/main" val="1638977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6.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840DC1-168E-933E-715A-CBF53A52A064}"/>
              </a:ext>
            </a:extLst>
          </p:cNvPr>
          <p:cNvSpPr>
            <a:spLocks noGrp="1"/>
          </p:cNvSpPr>
          <p:nvPr>
            <p:ph type="ctrTitle"/>
          </p:nvPr>
        </p:nvSpPr>
        <p:spPr/>
        <p:txBody>
          <a:bodyPr/>
          <a:lstStyle/>
          <a:p>
            <a:endParaRPr lang="en-US"/>
          </a:p>
        </p:txBody>
      </p:sp>
      <p:sp>
        <p:nvSpPr>
          <p:cNvPr id="3" name="Subtítulo 2">
            <a:extLst>
              <a:ext uri="{FF2B5EF4-FFF2-40B4-BE49-F238E27FC236}">
                <a16:creationId xmlns:a16="http://schemas.microsoft.com/office/drawing/2014/main" id="{B8A19ABD-F8C8-9F60-CC4C-3317B5A45B79}"/>
              </a:ext>
            </a:extLst>
          </p:cNvPr>
          <p:cNvSpPr>
            <a:spLocks noGrp="1"/>
          </p:cNvSpPr>
          <p:nvPr>
            <p:ph type="subTitle" idx="1"/>
          </p:nvPr>
        </p:nvSpPr>
        <p:spPr/>
        <p:txBody>
          <a:bodyPr/>
          <a:lstStyle/>
          <a:p>
            <a:endParaRPr lang="en-US"/>
          </a:p>
        </p:txBody>
      </p:sp>
      <p:pic>
        <p:nvPicPr>
          <p:cNvPr id="18" name="Imagen 17" descr="Manada de elefantes a la orilla del mar&#10;&#10;Descripción generada automáticamente con confianza media">
            <a:extLst>
              <a:ext uri="{FF2B5EF4-FFF2-40B4-BE49-F238E27FC236}">
                <a16:creationId xmlns:a16="http://schemas.microsoft.com/office/drawing/2014/main" id="{87CA335D-9C55-F698-C279-5F5EF0212F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9" name="Marcador de contenido 4" descr="Texto, Aplicación&#10;&#10;Descripción generada automáticamente">
            <a:extLst>
              <a:ext uri="{FF2B5EF4-FFF2-40B4-BE49-F238E27FC236}">
                <a16:creationId xmlns:a16="http://schemas.microsoft.com/office/drawing/2014/main" id="{0E57DD6A-035C-E307-920C-94DB4EFA39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12735" y="5921630"/>
            <a:ext cx="1462088" cy="716423"/>
          </a:xfrm>
          <a:prstGeom prst="rect">
            <a:avLst/>
          </a:prstGeom>
        </p:spPr>
      </p:pic>
    </p:spTree>
    <p:extLst>
      <p:ext uri="{BB962C8B-B14F-4D97-AF65-F5344CB8AC3E}">
        <p14:creationId xmlns:p14="http://schemas.microsoft.com/office/powerpoint/2010/main" val="26786379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Marcador de contenido 4">
            <a:extLst>
              <a:ext uri="{FF2B5EF4-FFF2-40B4-BE49-F238E27FC236}">
                <a16:creationId xmlns:a16="http://schemas.microsoft.com/office/drawing/2014/main" id="{17EFEFAB-A003-046F-821E-FF5E769784C0}"/>
              </a:ext>
            </a:extLst>
          </p:cNvPr>
          <p:cNvPicPr>
            <a:picLocks noChangeAspect="1"/>
          </p:cNvPicPr>
          <p:nvPr/>
        </p:nvPicPr>
        <p:blipFill rotWithShape="1">
          <a:blip r:embed="rId2">
            <a:alphaModFix amt="60000"/>
          </a:blip>
          <a:srcRect l="405" r="-1" b="-1"/>
          <a:stretch/>
        </p:blipFill>
        <p:spPr>
          <a:xfrm>
            <a:off x="180975" y="182880"/>
            <a:ext cx="11823637" cy="6499784"/>
          </a:xfrm>
          <a:prstGeom prst="rect">
            <a:avLst/>
          </a:prstGeom>
        </p:spPr>
      </p:pic>
      <p:sp>
        <p:nvSpPr>
          <p:cNvPr id="2" name="Título 1">
            <a:extLst>
              <a:ext uri="{FF2B5EF4-FFF2-40B4-BE49-F238E27FC236}">
                <a16:creationId xmlns:a16="http://schemas.microsoft.com/office/drawing/2014/main" id="{495D1F3A-27CE-30D8-4601-8F25B8FD4CE1}"/>
              </a:ext>
            </a:extLst>
          </p:cNvPr>
          <p:cNvSpPr>
            <a:spLocks noGrp="1"/>
          </p:cNvSpPr>
          <p:nvPr>
            <p:ph type="title"/>
          </p:nvPr>
        </p:nvSpPr>
        <p:spPr>
          <a:xfrm>
            <a:off x="838200" y="525195"/>
            <a:ext cx="10165218" cy="2084840"/>
          </a:xfrm>
        </p:spPr>
        <p:txBody>
          <a:bodyPr anchor="b">
            <a:normAutofit/>
          </a:bodyPr>
          <a:lstStyle/>
          <a:p>
            <a:r>
              <a:rPr lang="en-US" sz="4000" dirty="0">
                <a:solidFill>
                  <a:srgbClr val="FFFFFF"/>
                </a:solidFill>
              </a:rPr>
              <a:t>Conclusion</a:t>
            </a:r>
          </a:p>
        </p:txBody>
      </p:sp>
      <p:sp>
        <p:nvSpPr>
          <p:cNvPr id="9" name="Content Placeholder 8">
            <a:extLst>
              <a:ext uri="{FF2B5EF4-FFF2-40B4-BE49-F238E27FC236}">
                <a16:creationId xmlns:a16="http://schemas.microsoft.com/office/drawing/2014/main" id="{00E3EDB4-38CC-A788-37D1-AB292C2C0142}"/>
              </a:ext>
            </a:extLst>
          </p:cNvPr>
          <p:cNvSpPr>
            <a:spLocks noGrp="1"/>
          </p:cNvSpPr>
          <p:nvPr>
            <p:ph idx="1"/>
          </p:nvPr>
        </p:nvSpPr>
        <p:spPr>
          <a:xfrm>
            <a:off x="1010184" y="2953737"/>
            <a:ext cx="10165218" cy="2588458"/>
          </a:xfrm>
        </p:spPr>
        <p:txBody>
          <a:bodyPr>
            <a:normAutofit/>
          </a:bodyPr>
          <a:lstStyle/>
          <a:p>
            <a:r>
              <a:rPr lang="en-US" sz="2400" dirty="0">
                <a:solidFill>
                  <a:srgbClr val="FFFFFF"/>
                </a:solidFill>
              </a:rPr>
              <a:t>Este </a:t>
            </a:r>
            <a:r>
              <a:rPr lang="en-US" sz="2400" dirty="0" err="1">
                <a:solidFill>
                  <a:srgbClr val="FFFFFF"/>
                </a:solidFill>
              </a:rPr>
              <a:t>trabajo</a:t>
            </a:r>
            <a:r>
              <a:rPr lang="en-US" sz="2400" dirty="0">
                <a:solidFill>
                  <a:srgbClr val="FFFFFF"/>
                </a:solidFill>
              </a:rPr>
              <a:t> genera un </a:t>
            </a:r>
            <a:r>
              <a:rPr lang="en-US" sz="2400" dirty="0" err="1">
                <a:solidFill>
                  <a:srgbClr val="FFFFFF"/>
                </a:solidFill>
              </a:rPr>
              <a:t>fundamento</a:t>
            </a:r>
            <a:r>
              <a:rPr lang="en-US" sz="2400" dirty="0">
                <a:solidFill>
                  <a:srgbClr val="FFFFFF"/>
                </a:solidFill>
              </a:rPr>
              <a:t> </a:t>
            </a:r>
            <a:r>
              <a:rPr lang="en-US" sz="2400" dirty="0" err="1">
                <a:solidFill>
                  <a:srgbClr val="FFFFFF"/>
                </a:solidFill>
              </a:rPr>
              <a:t>basico</a:t>
            </a:r>
            <a:r>
              <a:rPr lang="en-US" sz="2400" dirty="0">
                <a:solidFill>
                  <a:srgbClr val="FFFFFF"/>
                </a:solidFill>
              </a:rPr>
              <a:t> de lo que a </a:t>
            </a:r>
            <a:r>
              <a:rPr lang="en-US" sz="2400" dirty="0" err="1">
                <a:solidFill>
                  <a:srgbClr val="FFFFFF"/>
                </a:solidFill>
              </a:rPr>
              <a:t>futuro</a:t>
            </a:r>
            <a:r>
              <a:rPr lang="en-US" sz="2400" dirty="0">
                <a:solidFill>
                  <a:srgbClr val="FFFFFF"/>
                </a:solidFill>
              </a:rPr>
              <a:t> se </a:t>
            </a:r>
            <a:r>
              <a:rPr lang="en-US" sz="2400" dirty="0" err="1">
                <a:solidFill>
                  <a:srgbClr val="FFFFFF"/>
                </a:solidFill>
              </a:rPr>
              <a:t>podria</a:t>
            </a:r>
            <a:r>
              <a:rPr lang="en-US" sz="2400" dirty="0">
                <a:solidFill>
                  <a:srgbClr val="FFFFFF"/>
                </a:solidFill>
              </a:rPr>
              <a:t> </a:t>
            </a:r>
            <a:r>
              <a:rPr lang="en-US" sz="2400" dirty="0" err="1">
                <a:solidFill>
                  <a:srgbClr val="FFFFFF"/>
                </a:solidFill>
              </a:rPr>
              <a:t>llegar</a:t>
            </a:r>
            <a:r>
              <a:rPr lang="en-US" sz="2400" dirty="0">
                <a:solidFill>
                  <a:srgbClr val="FFFFFF"/>
                </a:solidFill>
              </a:rPr>
              <a:t> a </a:t>
            </a:r>
            <a:r>
              <a:rPr lang="en-US" sz="2400" dirty="0" err="1">
                <a:solidFill>
                  <a:srgbClr val="FFFFFF"/>
                </a:solidFill>
              </a:rPr>
              <a:t>hacer</a:t>
            </a:r>
            <a:r>
              <a:rPr lang="en-US" sz="2400" dirty="0">
                <a:solidFill>
                  <a:srgbClr val="FFFFFF"/>
                </a:solidFill>
              </a:rPr>
              <a:t>, </a:t>
            </a:r>
            <a:r>
              <a:rPr lang="en-US" sz="2400" dirty="0" err="1">
                <a:solidFill>
                  <a:srgbClr val="FFFFFF"/>
                </a:solidFill>
              </a:rPr>
              <a:t>entrenar</a:t>
            </a:r>
            <a:r>
              <a:rPr lang="en-US" sz="2400" dirty="0">
                <a:solidFill>
                  <a:srgbClr val="FFFFFF"/>
                </a:solidFill>
              </a:rPr>
              <a:t> y </a:t>
            </a:r>
            <a:r>
              <a:rPr lang="en-US" sz="2400" dirty="0" err="1">
                <a:solidFill>
                  <a:srgbClr val="FFFFFF"/>
                </a:solidFill>
              </a:rPr>
              <a:t>desarrollar</a:t>
            </a:r>
            <a:r>
              <a:rPr lang="en-US" sz="2400" dirty="0">
                <a:solidFill>
                  <a:srgbClr val="FFFFFF"/>
                </a:solidFill>
              </a:rPr>
              <a:t> para que </a:t>
            </a:r>
            <a:r>
              <a:rPr lang="en-US" sz="2400" dirty="0" err="1">
                <a:solidFill>
                  <a:srgbClr val="FFFFFF"/>
                </a:solidFill>
              </a:rPr>
              <a:t>esta</a:t>
            </a:r>
            <a:r>
              <a:rPr lang="en-US" sz="2400" dirty="0">
                <a:solidFill>
                  <a:srgbClr val="FFFFFF"/>
                </a:solidFill>
              </a:rPr>
              <a:t> red neuronal </a:t>
            </a:r>
            <a:r>
              <a:rPr lang="en-US" sz="2400" dirty="0" err="1">
                <a:solidFill>
                  <a:srgbClr val="FFFFFF"/>
                </a:solidFill>
              </a:rPr>
              <a:t>amplie</a:t>
            </a:r>
            <a:r>
              <a:rPr lang="en-US" sz="2400" dirty="0">
                <a:solidFill>
                  <a:srgbClr val="FFFFFF"/>
                </a:solidFill>
              </a:rPr>
              <a:t> </a:t>
            </a:r>
            <a:r>
              <a:rPr lang="en-US" sz="2400" dirty="0" err="1">
                <a:solidFill>
                  <a:srgbClr val="FFFFFF"/>
                </a:solidFill>
              </a:rPr>
              <a:t>su</a:t>
            </a:r>
            <a:r>
              <a:rPr lang="en-US" sz="2400" dirty="0">
                <a:solidFill>
                  <a:srgbClr val="FFFFFF"/>
                </a:solidFill>
              </a:rPr>
              <a:t> </a:t>
            </a:r>
            <a:r>
              <a:rPr lang="en-US" sz="2400" dirty="0" err="1">
                <a:solidFill>
                  <a:srgbClr val="FFFFFF"/>
                </a:solidFill>
              </a:rPr>
              <a:t>espectro</a:t>
            </a:r>
            <a:r>
              <a:rPr lang="en-US" sz="2400" dirty="0">
                <a:solidFill>
                  <a:srgbClr val="FFFFFF"/>
                </a:solidFill>
              </a:rPr>
              <a:t> </a:t>
            </a:r>
            <a:r>
              <a:rPr lang="en-US" sz="2400" dirty="0" err="1">
                <a:solidFill>
                  <a:srgbClr val="FFFFFF"/>
                </a:solidFill>
              </a:rPr>
              <a:t>hacia</a:t>
            </a:r>
            <a:r>
              <a:rPr lang="en-US" sz="2400" dirty="0">
                <a:solidFill>
                  <a:srgbClr val="FFFFFF"/>
                </a:solidFill>
              </a:rPr>
              <a:t> </a:t>
            </a:r>
            <a:r>
              <a:rPr lang="en-US" sz="2400" dirty="0" err="1">
                <a:solidFill>
                  <a:srgbClr val="FFFFFF"/>
                </a:solidFill>
              </a:rPr>
              <a:t>cualquier</a:t>
            </a:r>
            <a:r>
              <a:rPr lang="en-US" sz="2400" dirty="0">
                <a:solidFill>
                  <a:srgbClr val="FFFFFF"/>
                </a:solidFill>
              </a:rPr>
              <a:t> </a:t>
            </a:r>
            <a:r>
              <a:rPr lang="en-US" sz="2400" dirty="0" err="1">
                <a:solidFill>
                  <a:srgbClr val="FFFFFF"/>
                </a:solidFill>
              </a:rPr>
              <a:t>tipo</a:t>
            </a:r>
            <a:r>
              <a:rPr lang="en-US" sz="2400" dirty="0">
                <a:solidFill>
                  <a:srgbClr val="FFFFFF"/>
                </a:solidFill>
              </a:rPr>
              <a:t> de fauna y sea </a:t>
            </a:r>
            <a:r>
              <a:rPr lang="en-US" sz="2400" dirty="0" err="1">
                <a:solidFill>
                  <a:srgbClr val="FFFFFF"/>
                </a:solidFill>
              </a:rPr>
              <a:t>una</a:t>
            </a:r>
            <a:r>
              <a:rPr lang="en-US" sz="2400" dirty="0">
                <a:solidFill>
                  <a:srgbClr val="FFFFFF"/>
                </a:solidFill>
              </a:rPr>
              <a:t> </a:t>
            </a:r>
            <a:r>
              <a:rPr lang="en-US" sz="2400" dirty="0" err="1">
                <a:solidFill>
                  <a:srgbClr val="FFFFFF"/>
                </a:solidFill>
              </a:rPr>
              <a:t>herramienta</a:t>
            </a:r>
            <a:r>
              <a:rPr lang="en-US" sz="2400" dirty="0">
                <a:solidFill>
                  <a:srgbClr val="FFFFFF"/>
                </a:solidFill>
              </a:rPr>
              <a:t> indispensable para </a:t>
            </a:r>
            <a:r>
              <a:rPr lang="en-US" sz="2400" dirty="0" err="1">
                <a:solidFill>
                  <a:srgbClr val="FFFFFF"/>
                </a:solidFill>
              </a:rPr>
              <a:t>los</a:t>
            </a:r>
            <a:r>
              <a:rPr lang="en-US" sz="2400" dirty="0">
                <a:solidFill>
                  <a:srgbClr val="FFFFFF"/>
                </a:solidFill>
              </a:rPr>
              <a:t> </a:t>
            </a:r>
            <a:r>
              <a:rPr lang="en-US" sz="2400" dirty="0" err="1">
                <a:solidFill>
                  <a:srgbClr val="FFFFFF"/>
                </a:solidFill>
              </a:rPr>
              <a:t>biologos</a:t>
            </a:r>
            <a:r>
              <a:rPr lang="en-US" sz="2400" dirty="0">
                <a:solidFill>
                  <a:srgbClr val="FFFFFF"/>
                </a:solidFill>
              </a:rPr>
              <a:t>.</a:t>
            </a:r>
          </a:p>
          <a:p>
            <a:r>
              <a:rPr lang="en-US" sz="2400" dirty="0" err="1">
                <a:solidFill>
                  <a:srgbClr val="FFFFFF"/>
                </a:solidFill>
              </a:rPr>
              <a:t>Esta</a:t>
            </a:r>
            <a:r>
              <a:rPr lang="en-US" sz="2400" dirty="0">
                <a:solidFill>
                  <a:srgbClr val="FFFFFF"/>
                </a:solidFill>
              </a:rPr>
              <a:t> Red </a:t>
            </a:r>
            <a:r>
              <a:rPr lang="en-US" sz="2400" dirty="0" err="1">
                <a:solidFill>
                  <a:srgbClr val="FFFFFF"/>
                </a:solidFill>
              </a:rPr>
              <a:t>convolusional</a:t>
            </a:r>
            <a:r>
              <a:rPr lang="en-US" sz="2400" dirty="0">
                <a:solidFill>
                  <a:srgbClr val="FFFFFF"/>
                </a:solidFill>
              </a:rPr>
              <a:t> </a:t>
            </a:r>
            <a:r>
              <a:rPr lang="en-US" sz="2400" dirty="0" err="1">
                <a:solidFill>
                  <a:srgbClr val="FFFFFF"/>
                </a:solidFill>
              </a:rPr>
              <a:t>esta</a:t>
            </a:r>
            <a:r>
              <a:rPr lang="en-US" sz="2400" dirty="0">
                <a:solidFill>
                  <a:srgbClr val="FFFFFF"/>
                </a:solidFill>
              </a:rPr>
              <a:t> </a:t>
            </a:r>
            <a:r>
              <a:rPr lang="en-US" sz="2400" dirty="0" err="1">
                <a:solidFill>
                  <a:srgbClr val="FFFFFF"/>
                </a:solidFill>
              </a:rPr>
              <a:t>dirigida</a:t>
            </a:r>
            <a:r>
              <a:rPr lang="en-US" sz="2400" dirty="0">
                <a:solidFill>
                  <a:srgbClr val="FFFFFF"/>
                </a:solidFill>
              </a:rPr>
              <a:t> a la </a:t>
            </a:r>
            <a:r>
              <a:rPr lang="en-US" sz="2400" dirty="0" err="1">
                <a:solidFill>
                  <a:srgbClr val="FFFFFF"/>
                </a:solidFill>
              </a:rPr>
              <a:t>deteccion</a:t>
            </a:r>
            <a:r>
              <a:rPr lang="en-US" sz="2400" dirty="0">
                <a:solidFill>
                  <a:srgbClr val="FFFFFF"/>
                </a:solidFill>
              </a:rPr>
              <a:t>, </a:t>
            </a:r>
            <a:r>
              <a:rPr lang="en-US" sz="2400" dirty="0" err="1">
                <a:solidFill>
                  <a:srgbClr val="FFFFFF"/>
                </a:solidFill>
              </a:rPr>
              <a:t>clasificacion</a:t>
            </a:r>
            <a:r>
              <a:rPr lang="en-US" sz="2400" dirty="0">
                <a:solidFill>
                  <a:srgbClr val="FFFFFF"/>
                </a:solidFill>
              </a:rPr>
              <a:t> y </a:t>
            </a:r>
            <a:r>
              <a:rPr lang="en-US" sz="2400" dirty="0" err="1">
                <a:solidFill>
                  <a:srgbClr val="FFFFFF"/>
                </a:solidFill>
              </a:rPr>
              <a:t>segmentacion</a:t>
            </a:r>
            <a:r>
              <a:rPr lang="en-US" sz="2400" dirty="0">
                <a:solidFill>
                  <a:srgbClr val="FFFFFF"/>
                </a:solidFill>
              </a:rPr>
              <a:t> de </a:t>
            </a:r>
            <a:r>
              <a:rPr lang="en-US" sz="2400" dirty="0" err="1">
                <a:solidFill>
                  <a:srgbClr val="FFFFFF"/>
                </a:solidFill>
              </a:rPr>
              <a:t>imagenes</a:t>
            </a:r>
            <a:r>
              <a:rPr lang="en-US" sz="2400" dirty="0">
                <a:solidFill>
                  <a:srgbClr val="FFFFFF"/>
                </a:solidFill>
              </a:rPr>
              <a:t> de las </a:t>
            </a:r>
            <a:r>
              <a:rPr lang="en-US" sz="2400" dirty="0" err="1">
                <a:solidFill>
                  <a:srgbClr val="FFFFFF"/>
                </a:solidFill>
              </a:rPr>
              <a:t>cuales</a:t>
            </a:r>
            <a:r>
              <a:rPr lang="en-US" sz="2400" dirty="0">
                <a:solidFill>
                  <a:srgbClr val="FFFFFF"/>
                </a:solidFill>
              </a:rPr>
              <a:t> </a:t>
            </a:r>
            <a:r>
              <a:rPr lang="en-US" sz="2400" dirty="0" err="1">
                <a:solidFill>
                  <a:srgbClr val="FFFFFF"/>
                </a:solidFill>
              </a:rPr>
              <a:t>emplean</a:t>
            </a:r>
            <a:r>
              <a:rPr lang="en-US" sz="2400" dirty="0">
                <a:solidFill>
                  <a:srgbClr val="FFFFFF"/>
                </a:solidFill>
              </a:rPr>
              <a:t> </a:t>
            </a:r>
            <a:r>
              <a:rPr lang="en-US" sz="2400" dirty="0" err="1">
                <a:solidFill>
                  <a:srgbClr val="FFFFFF"/>
                </a:solidFill>
              </a:rPr>
              <a:t>metricas</a:t>
            </a:r>
            <a:r>
              <a:rPr lang="en-US" sz="2400" dirty="0">
                <a:solidFill>
                  <a:srgbClr val="FFFFFF"/>
                </a:solidFill>
              </a:rPr>
              <a:t> mas </a:t>
            </a:r>
            <a:r>
              <a:rPr lang="en-US" sz="2400" dirty="0" err="1">
                <a:solidFill>
                  <a:srgbClr val="FFFFFF"/>
                </a:solidFill>
              </a:rPr>
              <a:t>precisas</a:t>
            </a:r>
            <a:r>
              <a:rPr lang="en-US" sz="2400" dirty="0">
                <a:solidFill>
                  <a:srgbClr val="FFFFFF"/>
                </a:solidFill>
              </a:rPr>
              <a:t> para </a:t>
            </a:r>
            <a:r>
              <a:rPr lang="en-US" sz="2400" dirty="0" err="1">
                <a:solidFill>
                  <a:srgbClr val="FFFFFF"/>
                </a:solidFill>
              </a:rPr>
              <a:t>este</a:t>
            </a:r>
            <a:r>
              <a:rPr lang="en-US" sz="2400" dirty="0">
                <a:solidFill>
                  <a:srgbClr val="FFFFFF"/>
                </a:solidFill>
              </a:rPr>
              <a:t> </a:t>
            </a:r>
            <a:r>
              <a:rPr lang="en-US" sz="2400" dirty="0" err="1">
                <a:solidFill>
                  <a:srgbClr val="FFFFFF"/>
                </a:solidFill>
              </a:rPr>
              <a:t>tipo</a:t>
            </a:r>
            <a:r>
              <a:rPr lang="en-US" sz="2400" dirty="0">
                <a:solidFill>
                  <a:srgbClr val="FFFFFF"/>
                </a:solidFill>
              </a:rPr>
              <a:t> de </a:t>
            </a:r>
            <a:r>
              <a:rPr lang="en-US" sz="2400" dirty="0" err="1">
                <a:solidFill>
                  <a:srgbClr val="FFFFFF"/>
                </a:solidFill>
              </a:rPr>
              <a:t>clasificacion</a:t>
            </a:r>
            <a:r>
              <a:rPr lang="en-US" sz="2400" dirty="0">
                <a:solidFill>
                  <a:srgbClr val="FFFFFF"/>
                </a:solidFill>
              </a:rPr>
              <a:t>.</a:t>
            </a:r>
          </a:p>
        </p:txBody>
      </p:sp>
    </p:spTree>
    <p:extLst>
      <p:ext uri="{BB962C8B-B14F-4D97-AF65-F5344CB8AC3E}">
        <p14:creationId xmlns:p14="http://schemas.microsoft.com/office/powerpoint/2010/main" val="655058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Imagen 11">
            <a:extLst>
              <a:ext uri="{FF2B5EF4-FFF2-40B4-BE49-F238E27FC236}">
                <a16:creationId xmlns:a16="http://schemas.microsoft.com/office/drawing/2014/main" id="{00F40FFF-5571-4318-CD41-839AFF2DC1CB}"/>
              </a:ext>
            </a:extLst>
          </p:cNvPr>
          <p:cNvPicPr>
            <a:picLocks noChangeAspect="1"/>
          </p:cNvPicPr>
          <p:nvPr/>
        </p:nvPicPr>
        <p:blipFill rotWithShape="1">
          <a:blip r:embed="rId2"/>
          <a:srcRect l="2667"/>
          <a:stretch/>
        </p:blipFill>
        <p:spPr>
          <a:xfrm>
            <a:off x="-1" y="10"/>
            <a:ext cx="12192000" cy="6857990"/>
          </a:xfrm>
          <a:prstGeom prst="rect">
            <a:avLst/>
          </a:prstGeom>
        </p:spPr>
      </p:pic>
      <p:sp>
        <p:nvSpPr>
          <p:cNvPr id="20"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cxnSp>
        <p:nvCxnSpPr>
          <p:cNvPr id="22" name="Straight Connector 21">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10" name="Content Placeholder 9">
            <a:extLst>
              <a:ext uri="{FF2B5EF4-FFF2-40B4-BE49-F238E27FC236}">
                <a16:creationId xmlns:a16="http://schemas.microsoft.com/office/drawing/2014/main" id="{0ABEBC2D-8F33-CB78-055C-33D48C800B8C}"/>
              </a:ext>
            </a:extLst>
          </p:cNvPr>
          <p:cNvSpPr>
            <a:spLocks noGrp="1"/>
          </p:cNvSpPr>
          <p:nvPr>
            <p:ph idx="1"/>
          </p:nvPr>
        </p:nvSpPr>
        <p:spPr>
          <a:xfrm>
            <a:off x="525516" y="3417573"/>
            <a:ext cx="4593021" cy="2619839"/>
          </a:xfrm>
        </p:spPr>
        <p:txBody>
          <a:bodyPr anchor="ctr">
            <a:normAutofit/>
          </a:bodyPr>
          <a:lstStyle/>
          <a:p>
            <a:r>
              <a:rPr lang="en-US" sz="1800" dirty="0" err="1"/>
              <a:t>Introduccion</a:t>
            </a:r>
            <a:endParaRPr lang="en-US" sz="1800" dirty="0"/>
          </a:p>
          <a:p>
            <a:r>
              <a:rPr lang="en-US" sz="1800" dirty="0" err="1"/>
              <a:t>Herramientas</a:t>
            </a:r>
            <a:r>
              <a:rPr lang="en-US" sz="1800" dirty="0"/>
              <a:t> </a:t>
            </a:r>
          </a:p>
          <a:p>
            <a:r>
              <a:rPr lang="en-US" sz="1800" dirty="0"/>
              <a:t>Objetivos</a:t>
            </a:r>
          </a:p>
          <a:p>
            <a:r>
              <a:rPr lang="en-US" sz="1800" dirty="0" err="1"/>
              <a:t>Estimadores</a:t>
            </a:r>
            <a:r>
              <a:rPr lang="en-US" sz="1800" dirty="0"/>
              <a:t> y </a:t>
            </a:r>
            <a:r>
              <a:rPr lang="en-US" sz="1800" dirty="0" err="1"/>
              <a:t>Arquitectura</a:t>
            </a:r>
            <a:endParaRPr lang="en-US" sz="1800" dirty="0"/>
          </a:p>
          <a:p>
            <a:r>
              <a:rPr lang="en-US" sz="1800" dirty="0"/>
              <a:t>Conclusion</a:t>
            </a:r>
          </a:p>
        </p:txBody>
      </p:sp>
      <p:sp>
        <p:nvSpPr>
          <p:cNvPr id="14" name="CuadroTexto 13">
            <a:extLst>
              <a:ext uri="{FF2B5EF4-FFF2-40B4-BE49-F238E27FC236}">
                <a16:creationId xmlns:a16="http://schemas.microsoft.com/office/drawing/2014/main" id="{7643234A-79C6-D2D5-B7DB-F35E4A760041}"/>
              </a:ext>
            </a:extLst>
          </p:cNvPr>
          <p:cNvSpPr txBox="1"/>
          <p:nvPr/>
        </p:nvSpPr>
        <p:spPr>
          <a:xfrm>
            <a:off x="721775" y="2664633"/>
            <a:ext cx="4065972" cy="369332"/>
          </a:xfrm>
          <a:prstGeom prst="rect">
            <a:avLst/>
          </a:prstGeom>
          <a:noFill/>
        </p:spPr>
        <p:txBody>
          <a:bodyPr wrap="square" rtlCol="0">
            <a:spAutoFit/>
          </a:bodyPr>
          <a:lstStyle/>
          <a:p>
            <a:pPr algn="ctr"/>
            <a:r>
              <a:rPr lang="en-US" dirty="0" err="1"/>
              <a:t>Contenido</a:t>
            </a:r>
            <a:endParaRPr lang="en-US" dirty="0"/>
          </a:p>
        </p:txBody>
      </p:sp>
    </p:spTree>
    <p:extLst>
      <p:ext uri="{BB962C8B-B14F-4D97-AF65-F5344CB8AC3E}">
        <p14:creationId xmlns:p14="http://schemas.microsoft.com/office/powerpoint/2010/main" val="236118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a:extLst>
              <a:ext uri="{FF2B5EF4-FFF2-40B4-BE49-F238E27FC236}">
                <a16:creationId xmlns:a16="http://schemas.microsoft.com/office/drawing/2014/main" id="{70423FA9-CAAA-1342-F44C-BD0DF090DD9A}"/>
              </a:ext>
            </a:extLst>
          </p:cNvPr>
          <p:cNvPicPr>
            <a:picLocks noChangeAspect="1"/>
          </p:cNvPicPr>
          <p:nvPr/>
        </p:nvPicPr>
        <p:blipFill rotWithShape="1">
          <a:blip r:embed="rId2">
            <a:alphaModFix amt="60000"/>
          </a:blip>
          <a:srcRect l="405" r="-1" b="-1"/>
          <a:stretch/>
        </p:blipFill>
        <p:spPr>
          <a:xfrm>
            <a:off x="180975" y="182880"/>
            <a:ext cx="11823637" cy="6499784"/>
          </a:xfrm>
          <a:prstGeom prst="rect">
            <a:avLst/>
          </a:prstGeom>
        </p:spPr>
      </p:pic>
      <p:sp>
        <p:nvSpPr>
          <p:cNvPr id="2" name="Título 1">
            <a:extLst>
              <a:ext uri="{FF2B5EF4-FFF2-40B4-BE49-F238E27FC236}">
                <a16:creationId xmlns:a16="http://schemas.microsoft.com/office/drawing/2014/main" id="{EA3E6453-F297-8E0D-35EA-032312E70C8B}"/>
              </a:ext>
            </a:extLst>
          </p:cNvPr>
          <p:cNvSpPr>
            <a:spLocks noGrp="1"/>
          </p:cNvSpPr>
          <p:nvPr>
            <p:ph type="title"/>
          </p:nvPr>
        </p:nvSpPr>
        <p:spPr>
          <a:xfrm>
            <a:off x="838200" y="525195"/>
            <a:ext cx="10165218" cy="2806506"/>
          </a:xfrm>
        </p:spPr>
        <p:txBody>
          <a:bodyPr anchor="b">
            <a:normAutofit/>
          </a:bodyPr>
          <a:lstStyle/>
          <a:p>
            <a:r>
              <a:rPr lang="en-US" sz="4000">
                <a:solidFill>
                  <a:srgbClr val="FFFFFF"/>
                </a:solidFill>
              </a:rPr>
              <a:t>Introduccion</a:t>
            </a:r>
          </a:p>
        </p:txBody>
      </p:sp>
      <p:sp>
        <p:nvSpPr>
          <p:cNvPr id="3" name="Marcador de contenido 2">
            <a:extLst>
              <a:ext uri="{FF2B5EF4-FFF2-40B4-BE49-F238E27FC236}">
                <a16:creationId xmlns:a16="http://schemas.microsoft.com/office/drawing/2014/main" id="{4A55DB7C-C8E6-BF37-8934-B094A7F4EE31}"/>
              </a:ext>
            </a:extLst>
          </p:cNvPr>
          <p:cNvSpPr>
            <a:spLocks noGrp="1"/>
          </p:cNvSpPr>
          <p:nvPr>
            <p:ph idx="1"/>
          </p:nvPr>
        </p:nvSpPr>
        <p:spPr>
          <a:xfrm>
            <a:off x="838200" y="3526300"/>
            <a:ext cx="10165218" cy="2588458"/>
          </a:xfrm>
        </p:spPr>
        <p:txBody>
          <a:bodyPr>
            <a:normAutofit/>
          </a:bodyPr>
          <a:lstStyle/>
          <a:p>
            <a:r>
              <a:rPr lang="es-ES" sz="2000">
                <a:solidFill>
                  <a:srgbClr val="FFFFFF"/>
                </a:solidFill>
              </a:rPr>
              <a:t>Nuestro proyecto se basa en una inteligencia artificial la cual es capaz de reconocer distintos tipos de animales a partir de una imagen. Esta inteligencia artificial podría ser útil ya que en la mayoría de los casos se depende del ojo y la capacidad humana (mayormente de los biólogos que son quienes necesitan saber qué tipo de fauna hay en cierto lugar), lo cual no es bueno pues debido al excelente camuflaje que muchos animales tienen no se logra percibir a simple vista.</a:t>
            </a:r>
            <a:endParaRPr lang="en-US" sz="2000">
              <a:solidFill>
                <a:srgbClr val="FFFFFF"/>
              </a:solidFill>
            </a:endParaRPr>
          </a:p>
        </p:txBody>
      </p:sp>
    </p:spTree>
    <p:extLst>
      <p:ext uri="{BB962C8B-B14F-4D97-AF65-F5344CB8AC3E}">
        <p14:creationId xmlns:p14="http://schemas.microsoft.com/office/powerpoint/2010/main" val="2459859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2922B430-4B16-D3F9-D1F2-3BAC8B83D06C}"/>
              </a:ext>
            </a:extLst>
          </p:cNvPr>
          <p:cNvPicPr>
            <a:picLocks noChangeAspect="1"/>
          </p:cNvPicPr>
          <p:nvPr/>
        </p:nvPicPr>
        <p:blipFill rotWithShape="1">
          <a:blip r:embed="rId2"/>
          <a:srcRect l="2667"/>
          <a:stretch/>
        </p:blipFill>
        <p:spPr>
          <a:xfrm>
            <a:off x="20" y="10"/>
            <a:ext cx="12191979" cy="6857989"/>
          </a:xfrm>
          <a:prstGeom prst="rect">
            <a:avLst/>
          </a:prstGeom>
        </p:spPr>
      </p:pic>
      <p:sp useBgFill="1">
        <p:nvSpPr>
          <p:cNvPr id="17" name="Freeform: Shape 16">
            <a:extLst>
              <a:ext uri="{FF2B5EF4-FFF2-40B4-BE49-F238E27FC236}">
                <a16:creationId xmlns:a16="http://schemas.microsoft.com/office/drawing/2014/main" id="{1BF4DD63-CE83-4A2A-994E-8598C22E6F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9" y="1498601"/>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EA3E6453-F297-8E0D-35EA-032312E70C8B}"/>
              </a:ext>
            </a:extLst>
          </p:cNvPr>
          <p:cNvSpPr>
            <a:spLocks noGrp="1"/>
          </p:cNvSpPr>
          <p:nvPr>
            <p:ph type="title"/>
          </p:nvPr>
        </p:nvSpPr>
        <p:spPr>
          <a:xfrm>
            <a:off x="1287462" y="2037441"/>
            <a:ext cx="4391024" cy="707886"/>
          </a:xfrm>
        </p:spPr>
        <p:txBody>
          <a:bodyPr anchor="t">
            <a:normAutofit/>
          </a:bodyPr>
          <a:lstStyle/>
          <a:p>
            <a:r>
              <a:rPr lang="en-US" sz="4000">
                <a:solidFill>
                  <a:schemeClr val="bg1"/>
                </a:solidFill>
              </a:rPr>
              <a:t>Herramientas</a:t>
            </a:r>
          </a:p>
        </p:txBody>
      </p:sp>
      <p:sp>
        <p:nvSpPr>
          <p:cNvPr id="3" name="Marcador de contenido 2">
            <a:extLst>
              <a:ext uri="{FF2B5EF4-FFF2-40B4-BE49-F238E27FC236}">
                <a16:creationId xmlns:a16="http://schemas.microsoft.com/office/drawing/2014/main" id="{4A55DB7C-C8E6-BF37-8934-B094A7F4EE31}"/>
              </a:ext>
            </a:extLst>
          </p:cNvPr>
          <p:cNvSpPr>
            <a:spLocks noGrp="1"/>
          </p:cNvSpPr>
          <p:nvPr>
            <p:ph idx="1"/>
          </p:nvPr>
        </p:nvSpPr>
        <p:spPr>
          <a:xfrm>
            <a:off x="1287463" y="2926800"/>
            <a:ext cx="4391024" cy="2291086"/>
          </a:xfrm>
        </p:spPr>
        <p:txBody>
          <a:bodyPr>
            <a:normAutofit/>
          </a:bodyPr>
          <a:lstStyle/>
          <a:p>
            <a:r>
              <a:rPr lang="en-US" sz="2400" dirty="0">
                <a:solidFill>
                  <a:schemeClr val="bg1">
                    <a:alpha val="80000"/>
                  </a:schemeClr>
                </a:solidFill>
              </a:rPr>
              <a:t>Yolo V5</a:t>
            </a:r>
          </a:p>
          <a:p>
            <a:endParaRPr lang="en-US" sz="2400" dirty="0">
              <a:solidFill>
                <a:schemeClr val="bg1">
                  <a:alpha val="80000"/>
                </a:schemeClr>
              </a:solidFill>
            </a:endParaRPr>
          </a:p>
          <a:p>
            <a:pPr marL="0" indent="0">
              <a:buNone/>
            </a:pPr>
            <a:endParaRPr lang="en-US" sz="2400" dirty="0">
              <a:solidFill>
                <a:schemeClr val="bg1">
                  <a:alpha val="80000"/>
                </a:schemeClr>
              </a:solidFill>
            </a:endParaRPr>
          </a:p>
          <a:p>
            <a:r>
              <a:rPr lang="en-US" sz="2400" dirty="0" err="1">
                <a:solidFill>
                  <a:schemeClr val="bg1">
                    <a:alpha val="80000"/>
                  </a:schemeClr>
                </a:solidFill>
              </a:rPr>
              <a:t>Roboflow</a:t>
            </a:r>
            <a:endParaRPr lang="en-US" sz="2400" dirty="0">
              <a:solidFill>
                <a:schemeClr val="bg1">
                  <a:alpha val="80000"/>
                </a:schemeClr>
              </a:solidFill>
            </a:endParaRPr>
          </a:p>
          <a:p>
            <a:endParaRPr lang="en-US" sz="2400" dirty="0">
              <a:solidFill>
                <a:schemeClr val="bg1">
                  <a:alpha val="80000"/>
                </a:schemeClr>
              </a:solidFill>
            </a:endParaRPr>
          </a:p>
        </p:txBody>
      </p:sp>
      <p:sp>
        <p:nvSpPr>
          <p:cNvPr id="19" name="Freeform: Shape 18">
            <a:extLst>
              <a:ext uri="{FF2B5EF4-FFF2-40B4-BE49-F238E27FC236}">
                <a16:creationId xmlns:a16="http://schemas.microsoft.com/office/drawing/2014/main" id="{127393A7-D6DA-410B-8699-AA56B57B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795537"/>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8EC44C88-69E3-42EE-86E8-9B45F712B7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795537"/>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342336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81E7530-396C-45F0-92F4-A885648D16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a:extLst>
              <a:ext uri="{FF2B5EF4-FFF2-40B4-BE49-F238E27FC236}">
                <a16:creationId xmlns:a16="http://schemas.microsoft.com/office/drawing/2014/main" id="{7DC2CD98-9DB4-5330-BC8C-17F1C5560F66}"/>
              </a:ext>
            </a:extLst>
          </p:cNvPr>
          <p:cNvPicPr>
            <a:picLocks noChangeAspect="1"/>
          </p:cNvPicPr>
          <p:nvPr/>
        </p:nvPicPr>
        <p:blipFill rotWithShape="1">
          <a:blip r:embed="rId2"/>
          <a:srcRect l="7486"/>
          <a:stretch/>
        </p:blipFill>
        <p:spPr>
          <a:xfrm>
            <a:off x="603671" y="-1"/>
            <a:ext cx="11588329" cy="6857999"/>
          </a:xfrm>
          <a:prstGeom prst="rect">
            <a:avLst/>
          </a:prstGeom>
        </p:spPr>
      </p:pic>
      <p:sp>
        <p:nvSpPr>
          <p:cNvPr id="19" name="Rectangle 18">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419898"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A3E6453-F297-8E0D-35EA-032312E70C8B}"/>
              </a:ext>
            </a:extLst>
          </p:cNvPr>
          <p:cNvSpPr>
            <a:spLocks noGrp="1"/>
          </p:cNvSpPr>
          <p:nvPr>
            <p:ph type="title"/>
          </p:nvPr>
        </p:nvSpPr>
        <p:spPr>
          <a:xfrm>
            <a:off x="1166649" y="721805"/>
            <a:ext cx="3874686" cy="2147520"/>
          </a:xfrm>
        </p:spPr>
        <p:txBody>
          <a:bodyPr>
            <a:normAutofit/>
          </a:bodyPr>
          <a:lstStyle/>
          <a:p>
            <a:r>
              <a:rPr lang="en-US" dirty="0">
                <a:solidFill>
                  <a:schemeClr val="bg1"/>
                </a:solidFill>
              </a:rPr>
              <a:t>Yolo V5</a:t>
            </a:r>
          </a:p>
        </p:txBody>
      </p:sp>
      <p:sp>
        <p:nvSpPr>
          <p:cNvPr id="21" name="Rectangle 20">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81DE8B58-F373-409E-A253-4380A66091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1188720" y="73152"/>
            <a:chExt cx="1178966" cy="232963"/>
          </a:xfrm>
        </p:grpSpPr>
        <p:sp>
          <p:nvSpPr>
            <p:cNvPr id="24" name="Rectangle 64">
              <a:extLst>
                <a:ext uri="{FF2B5EF4-FFF2-40B4-BE49-F238E27FC236}">
                  <a16:creationId xmlns:a16="http://schemas.microsoft.com/office/drawing/2014/main" id="{F5ACE265-D22D-48CC-99DE-EB81AE9229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88541"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6FE80EEA-F4ED-4436-8861-0BEAAEFE76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88541"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C3642BC8-86E8-47D0-8846-3E4D49E4B4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3586"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82D35214-3634-4180-BF0E-45B614516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3586"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15BE89E6-3D1C-42B5-A950-E72889F8BB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38631"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473771CC-5097-4E08-9606-24B0BC9A0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38631"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BE872634-00DA-47BD-880D-5C05FFADC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3675"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4F151F5C-DE9B-460E-BC51-471F4A8A5A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3675"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34557B8A-4D2F-4D0D-B746-59EA85318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8720"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C764CD8E-E409-4E9B-8E87-746DDE36D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8720"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8E27A01D-2F01-4286-9453-3FBF6E84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13318"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460487A5-12EB-422E-9588-8FF06FAF73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13318"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4">
              <a:extLst>
                <a:ext uri="{FF2B5EF4-FFF2-40B4-BE49-F238E27FC236}">
                  <a16:creationId xmlns:a16="http://schemas.microsoft.com/office/drawing/2014/main" id="{7D522D20-C9F7-4B34-9066-4B43ADAAB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188363"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6">
              <a:extLst>
                <a:ext uri="{FF2B5EF4-FFF2-40B4-BE49-F238E27FC236}">
                  <a16:creationId xmlns:a16="http://schemas.microsoft.com/office/drawing/2014/main" id="{97B04F2C-295B-447A-8941-0AD4F55516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188363"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4">
              <a:extLst>
                <a:ext uri="{FF2B5EF4-FFF2-40B4-BE49-F238E27FC236}">
                  <a16:creationId xmlns:a16="http://schemas.microsoft.com/office/drawing/2014/main" id="{17D7FF91-B366-4534-B9B4-5710926EE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3408"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66">
              <a:extLst>
                <a:ext uri="{FF2B5EF4-FFF2-40B4-BE49-F238E27FC236}">
                  <a16:creationId xmlns:a16="http://schemas.microsoft.com/office/drawing/2014/main" id="{B5B8116C-ADD9-4826-9C37-270377E8F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3408"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64">
              <a:extLst>
                <a:ext uri="{FF2B5EF4-FFF2-40B4-BE49-F238E27FC236}">
                  <a16:creationId xmlns:a16="http://schemas.microsoft.com/office/drawing/2014/main" id="{22D01D96-8DB8-40BF-83AC-4CA49EC26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8452"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66">
              <a:extLst>
                <a:ext uri="{FF2B5EF4-FFF2-40B4-BE49-F238E27FC236}">
                  <a16:creationId xmlns:a16="http://schemas.microsoft.com/office/drawing/2014/main" id="{44B584CD-5E60-4B15-847C-B30D15DA1A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8452"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64">
              <a:extLst>
                <a:ext uri="{FF2B5EF4-FFF2-40B4-BE49-F238E27FC236}">
                  <a16:creationId xmlns:a16="http://schemas.microsoft.com/office/drawing/2014/main" id="{CF2BB7DC-B968-4F0B-9748-BF0E6E297C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13497"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66">
              <a:extLst>
                <a:ext uri="{FF2B5EF4-FFF2-40B4-BE49-F238E27FC236}">
                  <a16:creationId xmlns:a16="http://schemas.microsoft.com/office/drawing/2014/main" id="{CF12C159-3F09-4861-9450-ECD5DB310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13497"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5" name="Rectangle 44">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4A55DB7C-C8E6-BF37-8934-B094A7F4EE31}"/>
              </a:ext>
            </a:extLst>
          </p:cNvPr>
          <p:cNvSpPr>
            <a:spLocks noGrp="1"/>
          </p:cNvSpPr>
          <p:nvPr>
            <p:ph idx="1"/>
          </p:nvPr>
        </p:nvSpPr>
        <p:spPr>
          <a:xfrm>
            <a:off x="1076092" y="2598744"/>
            <a:ext cx="3874685" cy="3186359"/>
          </a:xfrm>
        </p:spPr>
        <p:txBody>
          <a:bodyPr anchor="ctr">
            <a:normAutofit/>
          </a:bodyPr>
          <a:lstStyle/>
          <a:p>
            <a:r>
              <a:rPr lang="es-ES" sz="1800" dirty="0">
                <a:solidFill>
                  <a:schemeClr val="bg1"/>
                </a:solidFill>
              </a:rPr>
              <a:t>Es una red neuronal de detección de objetos que utiliza una arquitectura de red neuronal convolucional para examinar una imagen solo una vez y detectar objetos de manera rápida y precisa.</a:t>
            </a:r>
            <a:endParaRPr lang="en-US" sz="1800" dirty="0">
              <a:solidFill>
                <a:schemeClr val="bg1"/>
              </a:solidFill>
            </a:endParaRPr>
          </a:p>
        </p:txBody>
      </p:sp>
      <p:pic>
        <p:nvPicPr>
          <p:cNvPr id="5" name="Imagen 4" descr="Gráfico, Gráfico de líneas&#10;&#10;Descripción generada automáticamente">
            <a:extLst>
              <a:ext uri="{FF2B5EF4-FFF2-40B4-BE49-F238E27FC236}">
                <a16:creationId xmlns:a16="http://schemas.microsoft.com/office/drawing/2014/main" id="{E1A92AED-EC28-219C-F570-73B009E8A2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9020" y="2014640"/>
            <a:ext cx="5933870" cy="2966935"/>
          </a:xfrm>
          <a:prstGeom prst="rect">
            <a:avLst/>
          </a:prstGeom>
        </p:spPr>
      </p:pic>
    </p:spTree>
    <p:extLst>
      <p:ext uri="{BB962C8B-B14F-4D97-AF65-F5344CB8AC3E}">
        <p14:creationId xmlns:p14="http://schemas.microsoft.com/office/powerpoint/2010/main" val="2295746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81E7530-396C-45F0-92F4-A885648D16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Imagen 10">
            <a:extLst>
              <a:ext uri="{FF2B5EF4-FFF2-40B4-BE49-F238E27FC236}">
                <a16:creationId xmlns:a16="http://schemas.microsoft.com/office/drawing/2014/main" id="{43877DF6-89AC-98F5-843B-0F6A4A4F2BE1}"/>
              </a:ext>
            </a:extLst>
          </p:cNvPr>
          <p:cNvPicPr>
            <a:picLocks noChangeAspect="1"/>
          </p:cNvPicPr>
          <p:nvPr/>
        </p:nvPicPr>
        <p:blipFill rotWithShape="1">
          <a:blip r:embed="rId2"/>
          <a:srcRect l="7486"/>
          <a:stretch/>
        </p:blipFill>
        <p:spPr>
          <a:xfrm>
            <a:off x="603671" y="-1"/>
            <a:ext cx="11588329" cy="6857999"/>
          </a:xfrm>
          <a:prstGeom prst="rect">
            <a:avLst/>
          </a:prstGeom>
        </p:spPr>
      </p:pic>
      <p:sp>
        <p:nvSpPr>
          <p:cNvPr id="19" name="Rectangle 18">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419898" cy="6858000"/>
          </a:xfrm>
          <a:prstGeom prst="rect">
            <a:avLst/>
          </a:prstGeom>
          <a:solidFill>
            <a:schemeClr val="tx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A3E6453-F297-8E0D-35EA-032312E70C8B}"/>
              </a:ext>
            </a:extLst>
          </p:cNvPr>
          <p:cNvSpPr>
            <a:spLocks noGrp="1"/>
          </p:cNvSpPr>
          <p:nvPr>
            <p:ph type="title"/>
          </p:nvPr>
        </p:nvSpPr>
        <p:spPr>
          <a:xfrm>
            <a:off x="1166649" y="721805"/>
            <a:ext cx="3874686" cy="2147520"/>
          </a:xfrm>
        </p:spPr>
        <p:txBody>
          <a:bodyPr>
            <a:normAutofit/>
          </a:bodyPr>
          <a:lstStyle/>
          <a:p>
            <a:r>
              <a:rPr lang="en-US">
                <a:solidFill>
                  <a:schemeClr val="bg1"/>
                </a:solidFill>
              </a:rPr>
              <a:t>Roboflow</a:t>
            </a:r>
          </a:p>
        </p:txBody>
      </p:sp>
      <p:sp>
        <p:nvSpPr>
          <p:cNvPr id="21" name="Rectangle 20">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81DE8B58-F373-409E-A253-4380A66091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1188720" y="73152"/>
            <a:chExt cx="1178966" cy="232963"/>
          </a:xfrm>
        </p:grpSpPr>
        <p:sp>
          <p:nvSpPr>
            <p:cNvPr id="24" name="Rectangle 64">
              <a:extLst>
                <a:ext uri="{FF2B5EF4-FFF2-40B4-BE49-F238E27FC236}">
                  <a16:creationId xmlns:a16="http://schemas.microsoft.com/office/drawing/2014/main" id="{F5ACE265-D22D-48CC-99DE-EB81AE9229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88541"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6">
              <a:extLst>
                <a:ext uri="{FF2B5EF4-FFF2-40B4-BE49-F238E27FC236}">
                  <a16:creationId xmlns:a16="http://schemas.microsoft.com/office/drawing/2014/main" id="{6FE80EEA-F4ED-4436-8861-0BEAAEFE76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88541"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4">
              <a:extLst>
                <a:ext uri="{FF2B5EF4-FFF2-40B4-BE49-F238E27FC236}">
                  <a16:creationId xmlns:a16="http://schemas.microsoft.com/office/drawing/2014/main" id="{C3642BC8-86E8-47D0-8846-3E4D49E4B4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3586"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6">
              <a:extLst>
                <a:ext uri="{FF2B5EF4-FFF2-40B4-BE49-F238E27FC236}">
                  <a16:creationId xmlns:a16="http://schemas.microsoft.com/office/drawing/2014/main" id="{82D35214-3634-4180-BF0E-45B614516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3586"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15BE89E6-3D1C-42B5-A950-E72889F8BB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38631"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473771CC-5097-4E08-9606-24B0BC9A0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38631"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4">
              <a:extLst>
                <a:ext uri="{FF2B5EF4-FFF2-40B4-BE49-F238E27FC236}">
                  <a16:creationId xmlns:a16="http://schemas.microsoft.com/office/drawing/2014/main" id="{BE872634-00DA-47BD-880D-5C05FFADC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3675"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6">
              <a:extLst>
                <a:ext uri="{FF2B5EF4-FFF2-40B4-BE49-F238E27FC236}">
                  <a16:creationId xmlns:a16="http://schemas.microsoft.com/office/drawing/2014/main" id="{4F151F5C-DE9B-460E-BC51-471F4A8A5A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3675"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4">
              <a:extLst>
                <a:ext uri="{FF2B5EF4-FFF2-40B4-BE49-F238E27FC236}">
                  <a16:creationId xmlns:a16="http://schemas.microsoft.com/office/drawing/2014/main" id="{34557B8A-4D2F-4D0D-B746-59EA85318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8720"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6">
              <a:extLst>
                <a:ext uri="{FF2B5EF4-FFF2-40B4-BE49-F238E27FC236}">
                  <a16:creationId xmlns:a16="http://schemas.microsoft.com/office/drawing/2014/main" id="{C764CD8E-E409-4E9B-8E87-746DDE36D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8720"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4">
              <a:extLst>
                <a:ext uri="{FF2B5EF4-FFF2-40B4-BE49-F238E27FC236}">
                  <a16:creationId xmlns:a16="http://schemas.microsoft.com/office/drawing/2014/main" id="{8E27A01D-2F01-4286-9453-3FBF6E84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13318"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6">
              <a:extLst>
                <a:ext uri="{FF2B5EF4-FFF2-40B4-BE49-F238E27FC236}">
                  <a16:creationId xmlns:a16="http://schemas.microsoft.com/office/drawing/2014/main" id="{460487A5-12EB-422E-9588-8FF06FAF73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13318"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4">
              <a:extLst>
                <a:ext uri="{FF2B5EF4-FFF2-40B4-BE49-F238E27FC236}">
                  <a16:creationId xmlns:a16="http://schemas.microsoft.com/office/drawing/2014/main" id="{7D522D20-C9F7-4B34-9066-4B43ADAAB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188363"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6">
              <a:extLst>
                <a:ext uri="{FF2B5EF4-FFF2-40B4-BE49-F238E27FC236}">
                  <a16:creationId xmlns:a16="http://schemas.microsoft.com/office/drawing/2014/main" id="{97B04F2C-295B-447A-8941-0AD4F55516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188363"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4">
              <a:extLst>
                <a:ext uri="{FF2B5EF4-FFF2-40B4-BE49-F238E27FC236}">
                  <a16:creationId xmlns:a16="http://schemas.microsoft.com/office/drawing/2014/main" id="{17D7FF91-B366-4534-B9B4-5710926EE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3408"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66">
              <a:extLst>
                <a:ext uri="{FF2B5EF4-FFF2-40B4-BE49-F238E27FC236}">
                  <a16:creationId xmlns:a16="http://schemas.microsoft.com/office/drawing/2014/main" id="{B5B8116C-ADD9-4826-9C37-270377E8F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3408"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64">
              <a:extLst>
                <a:ext uri="{FF2B5EF4-FFF2-40B4-BE49-F238E27FC236}">
                  <a16:creationId xmlns:a16="http://schemas.microsoft.com/office/drawing/2014/main" id="{22D01D96-8DB8-40BF-83AC-4CA49EC263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8452"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66">
              <a:extLst>
                <a:ext uri="{FF2B5EF4-FFF2-40B4-BE49-F238E27FC236}">
                  <a16:creationId xmlns:a16="http://schemas.microsoft.com/office/drawing/2014/main" id="{44B584CD-5E60-4B15-847C-B30D15DA1A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8452"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64">
              <a:extLst>
                <a:ext uri="{FF2B5EF4-FFF2-40B4-BE49-F238E27FC236}">
                  <a16:creationId xmlns:a16="http://schemas.microsoft.com/office/drawing/2014/main" id="{CF2BB7DC-B968-4F0B-9748-BF0E6E297C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13497" y="73152"/>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66">
              <a:extLst>
                <a:ext uri="{FF2B5EF4-FFF2-40B4-BE49-F238E27FC236}">
                  <a16:creationId xmlns:a16="http://schemas.microsoft.com/office/drawing/2014/main" id="{CF12C159-3F09-4861-9450-ECD5DB310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13497" y="246888"/>
              <a:ext cx="54368" cy="5922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5" name="Rectangle 44">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4A55DB7C-C8E6-BF37-8934-B094A7F4EE31}"/>
              </a:ext>
            </a:extLst>
          </p:cNvPr>
          <p:cNvSpPr>
            <a:spLocks noGrp="1"/>
          </p:cNvSpPr>
          <p:nvPr>
            <p:ph idx="1"/>
          </p:nvPr>
        </p:nvSpPr>
        <p:spPr>
          <a:xfrm>
            <a:off x="1163601" y="2643133"/>
            <a:ext cx="3874685" cy="3186359"/>
          </a:xfrm>
        </p:spPr>
        <p:txBody>
          <a:bodyPr anchor="t">
            <a:normAutofit/>
          </a:bodyPr>
          <a:lstStyle/>
          <a:p>
            <a:r>
              <a:rPr lang="es-ES" sz="1800" dirty="0">
                <a:solidFill>
                  <a:schemeClr val="bg1"/>
                </a:solidFill>
              </a:rPr>
              <a:t>Es una plataforma en línea que se utiliza para crear, entrenar y desplegar modelos de aprendizaje profundo.</a:t>
            </a:r>
          </a:p>
          <a:p>
            <a:endParaRPr lang="es-ES" sz="1800" dirty="0">
              <a:solidFill>
                <a:schemeClr val="bg1"/>
              </a:solidFill>
            </a:endParaRPr>
          </a:p>
          <a:p>
            <a:r>
              <a:rPr lang="es-ES" sz="1800" dirty="0">
                <a:solidFill>
                  <a:schemeClr val="bg1"/>
                </a:solidFill>
              </a:rPr>
              <a:t>En nuestro caso </a:t>
            </a:r>
            <a:r>
              <a:rPr lang="es-ES" sz="1800" dirty="0" err="1">
                <a:solidFill>
                  <a:schemeClr val="bg1"/>
                </a:solidFill>
              </a:rPr>
              <a:t>Roboflow</a:t>
            </a:r>
            <a:r>
              <a:rPr lang="es-ES" sz="1800" dirty="0">
                <a:solidFill>
                  <a:schemeClr val="bg1"/>
                </a:solidFill>
              </a:rPr>
              <a:t> fue útil para la clasificación y testeo de imágenes de animales.</a:t>
            </a:r>
            <a:endParaRPr lang="en-US" sz="1800" dirty="0">
              <a:solidFill>
                <a:schemeClr val="bg1"/>
              </a:solidFill>
            </a:endParaRPr>
          </a:p>
        </p:txBody>
      </p:sp>
    </p:spTree>
    <p:extLst>
      <p:ext uri="{BB962C8B-B14F-4D97-AF65-F5344CB8AC3E}">
        <p14:creationId xmlns:p14="http://schemas.microsoft.com/office/powerpoint/2010/main" val="33210969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Marcador de contenido 7">
            <a:extLst>
              <a:ext uri="{FF2B5EF4-FFF2-40B4-BE49-F238E27FC236}">
                <a16:creationId xmlns:a16="http://schemas.microsoft.com/office/drawing/2014/main" id="{FA10DCE9-3028-595F-A171-6EAF79BD8506}"/>
              </a:ext>
            </a:extLst>
          </p:cNvPr>
          <p:cNvPicPr>
            <a:picLocks noGrp="1" noChangeAspect="1"/>
          </p:cNvPicPr>
          <p:nvPr>
            <p:ph idx="1"/>
          </p:nvPr>
        </p:nvPicPr>
        <p:blipFill rotWithShape="1">
          <a:blip r:embed="rId4"/>
          <a:srcRect l="2667"/>
          <a:stretch/>
        </p:blipFill>
        <p:spPr>
          <a:xfrm>
            <a:off x="20" y="10"/>
            <a:ext cx="12191980" cy="6857990"/>
          </a:xfrm>
          <a:prstGeom prst="rect">
            <a:avLst/>
          </a:prstGeom>
        </p:spPr>
      </p:pic>
      <p:sp>
        <p:nvSpPr>
          <p:cNvPr id="17" name="Rectangle 16">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A3E6453-F297-8E0D-35EA-032312E70C8B}"/>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Roboflow – Metodo de captura de imagenes</a:t>
            </a:r>
          </a:p>
        </p:txBody>
      </p:sp>
      <p:cxnSp>
        <p:nvCxnSpPr>
          <p:cNvPr id="19" name="Straight Connector 18">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11" name="2023-02-16-17-44-38">
            <a:hlinkClick r:id="" action="ppaction://media"/>
            <a:extLst>
              <a:ext uri="{FF2B5EF4-FFF2-40B4-BE49-F238E27FC236}">
                <a16:creationId xmlns:a16="http://schemas.microsoft.com/office/drawing/2014/main" id="{AFEFA28E-2B05-407B-4C05-1A526F2C54B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47925" y="519791"/>
            <a:ext cx="7629525" cy="4291608"/>
          </a:xfrm>
          <a:prstGeom prst="rect">
            <a:avLst/>
          </a:prstGeom>
        </p:spPr>
      </p:pic>
    </p:spTree>
    <p:extLst>
      <p:ext uri="{BB962C8B-B14F-4D97-AF65-F5344CB8AC3E}">
        <p14:creationId xmlns:p14="http://schemas.microsoft.com/office/powerpoint/2010/main" val="2328159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746"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375B19E4-0108-41C4-8DB1-11BAE0B49D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ítulo 1">
            <a:extLst>
              <a:ext uri="{FF2B5EF4-FFF2-40B4-BE49-F238E27FC236}">
                <a16:creationId xmlns:a16="http://schemas.microsoft.com/office/drawing/2014/main" id="{EA3E6453-F297-8E0D-35EA-032312E70C8B}"/>
              </a:ext>
            </a:extLst>
          </p:cNvPr>
          <p:cNvSpPr>
            <a:spLocks noGrp="1"/>
          </p:cNvSpPr>
          <p:nvPr>
            <p:ph type="title"/>
          </p:nvPr>
        </p:nvSpPr>
        <p:spPr>
          <a:xfrm>
            <a:off x="6217919" y="669925"/>
            <a:ext cx="4635609" cy="1325563"/>
          </a:xfrm>
        </p:spPr>
        <p:txBody>
          <a:bodyPr anchor="b">
            <a:normAutofit/>
          </a:bodyPr>
          <a:lstStyle/>
          <a:p>
            <a:r>
              <a:rPr lang="en-US" sz="3800">
                <a:solidFill>
                  <a:schemeClr val="bg1"/>
                </a:solidFill>
              </a:rPr>
              <a:t>Objetivos</a:t>
            </a:r>
          </a:p>
        </p:txBody>
      </p:sp>
      <p:pic>
        <p:nvPicPr>
          <p:cNvPr id="6" name="Imagen 5">
            <a:extLst>
              <a:ext uri="{FF2B5EF4-FFF2-40B4-BE49-F238E27FC236}">
                <a16:creationId xmlns:a16="http://schemas.microsoft.com/office/drawing/2014/main" id="{C25C7805-45E0-5AC5-CEBD-3B027A23B990}"/>
              </a:ext>
            </a:extLst>
          </p:cNvPr>
          <p:cNvPicPr>
            <a:picLocks noChangeAspect="1"/>
          </p:cNvPicPr>
          <p:nvPr/>
        </p:nvPicPr>
        <p:blipFill rotWithShape="1">
          <a:blip r:embed="rId2"/>
          <a:srcRect l="20240" r="2563"/>
          <a:stretch/>
        </p:blipFill>
        <p:spPr>
          <a:xfrm>
            <a:off x="0" y="1388879"/>
            <a:ext cx="5753102" cy="4080242"/>
          </a:xfrm>
          <a:prstGeom prst="rect">
            <a:avLst/>
          </a:prstGeom>
        </p:spPr>
      </p:pic>
      <p:cxnSp>
        <p:nvCxnSpPr>
          <p:cNvPr id="26" name="Straight Connector 25">
            <a:extLst>
              <a:ext uri="{FF2B5EF4-FFF2-40B4-BE49-F238E27FC236}">
                <a16:creationId xmlns:a16="http://schemas.microsoft.com/office/drawing/2014/main" id="{CEA14AE1-71AB-4B18-826E-F563FF4288D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2916"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17920" y="2026340"/>
            <a:ext cx="597408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4A55DB7C-C8E6-BF37-8934-B094A7F4EE31}"/>
              </a:ext>
            </a:extLst>
          </p:cNvPr>
          <p:cNvSpPr>
            <a:spLocks noGrp="1"/>
          </p:cNvSpPr>
          <p:nvPr>
            <p:ph idx="1"/>
          </p:nvPr>
        </p:nvSpPr>
        <p:spPr>
          <a:xfrm>
            <a:off x="6217919" y="2400304"/>
            <a:ext cx="4635609" cy="3441692"/>
          </a:xfrm>
        </p:spPr>
        <p:txBody>
          <a:bodyPr>
            <a:normAutofit/>
          </a:bodyPr>
          <a:lstStyle/>
          <a:p>
            <a:r>
              <a:rPr lang="en-US" sz="2000">
                <a:solidFill>
                  <a:schemeClr val="bg1"/>
                </a:solidFill>
              </a:rPr>
              <a:t>Crear un programa capaz de realizar la deteccion inteligente de la identificacion de animales.</a:t>
            </a:r>
          </a:p>
          <a:p>
            <a:endParaRPr lang="en-US" sz="2000">
              <a:solidFill>
                <a:schemeClr val="bg1"/>
              </a:solidFill>
            </a:endParaRPr>
          </a:p>
          <a:p>
            <a:r>
              <a:rPr lang="en-US" sz="2000">
                <a:solidFill>
                  <a:schemeClr val="bg1"/>
                </a:solidFill>
              </a:rPr>
              <a:t>Definir cual es el mejor metodo de estimacion.</a:t>
            </a:r>
          </a:p>
          <a:p>
            <a:endParaRPr lang="en-US" sz="2000">
              <a:solidFill>
                <a:schemeClr val="bg1"/>
              </a:solidFill>
            </a:endParaRPr>
          </a:p>
          <a:p>
            <a:r>
              <a:rPr lang="en-US" sz="2000">
                <a:solidFill>
                  <a:schemeClr val="bg1"/>
                </a:solidFill>
              </a:rPr>
              <a:t>Ver su aplicacion en la actualidad.</a:t>
            </a:r>
          </a:p>
        </p:txBody>
      </p:sp>
    </p:spTree>
    <p:extLst>
      <p:ext uri="{BB962C8B-B14F-4D97-AF65-F5344CB8AC3E}">
        <p14:creationId xmlns:p14="http://schemas.microsoft.com/office/powerpoint/2010/main" val="114358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59495D6B-5BAE-7881-BF3D-86F84781CAF1}"/>
              </a:ext>
            </a:extLst>
          </p:cNvPr>
          <p:cNvPicPr>
            <a:picLocks noGrp="1" noChangeAspect="1"/>
          </p:cNvPicPr>
          <p:nvPr>
            <p:ph sz="half" idx="1"/>
          </p:nvPr>
        </p:nvPicPr>
        <p:blipFill rotWithShape="1">
          <a:blip r:embed="rId2">
            <a:alphaModFix amt="80000"/>
          </a:blip>
          <a:stretch/>
        </p:blipFill>
        <p:spPr>
          <a:xfrm>
            <a:off x="0" y="0"/>
            <a:ext cx="12203988" cy="6858000"/>
          </a:xfrm>
          <a:prstGeom prst="rect">
            <a:avLst/>
          </a:prstGeom>
        </p:spPr>
      </p:pic>
      <p:sp>
        <p:nvSpPr>
          <p:cNvPr id="2" name="Título 1">
            <a:extLst>
              <a:ext uri="{FF2B5EF4-FFF2-40B4-BE49-F238E27FC236}">
                <a16:creationId xmlns:a16="http://schemas.microsoft.com/office/drawing/2014/main" id="{B41ABEC8-D3A8-DDEF-0B33-A51DF0AA3E35}"/>
              </a:ext>
            </a:extLst>
          </p:cNvPr>
          <p:cNvSpPr>
            <a:spLocks noGrp="1"/>
          </p:cNvSpPr>
          <p:nvPr>
            <p:ph type="title"/>
          </p:nvPr>
        </p:nvSpPr>
        <p:spPr/>
        <p:txBody>
          <a:bodyPr vert="horz" lIns="91440" tIns="45720" rIns="91440" bIns="45720" rtlCol="0" anchor="b">
            <a:normAutofit/>
          </a:bodyPr>
          <a:lstStyle/>
          <a:p>
            <a:r>
              <a:rPr lang="en-US" sz="5200" dirty="0" err="1">
                <a:solidFill>
                  <a:schemeClr val="bg1"/>
                </a:solidFill>
              </a:rPr>
              <a:t>Estimadores</a:t>
            </a:r>
            <a:r>
              <a:rPr lang="en-US" sz="5200" dirty="0">
                <a:solidFill>
                  <a:schemeClr val="bg1"/>
                </a:solidFill>
              </a:rPr>
              <a:t> y </a:t>
            </a:r>
            <a:r>
              <a:rPr lang="en-US" sz="5200" dirty="0" err="1">
                <a:solidFill>
                  <a:schemeClr val="bg1"/>
                </a:solidFill>
              </a:rPr>
              <a:t>Arquitectura</a:t>
            </a:r>
            <a:endParaRPr lang="en-US" sz="5200" dirty="0">
              <a:solidFill>
                <a:schemeClr val="bg1"/>
              </a:solidFill>
            </a:endParaRPr>
          </a:p>
        </p:txBody>
      </p:sp>
      <p:sp>
        <p:nvSpPr>
          <p:cNvPr id="7" name="Marcador de contenido 6">
            <a:extLst>
              <a:ext uri="{FF2B5EF4-FFF2-40B4-BE49-F238E27FC236}">
                <a16:creationId xmlns:a16="http://schemas.microsoft.com/office/drawing/2014/main" id="{E2AE8C78-B2A5-53F3-048F-14A0467C3C37}"/>
              </a:ext>
            </a:extLst>
          </p:cNvPr>
          <p:cNvSpPr>
            <a:spLocks noGrp="1"/>
          </p:cNvSpPr>
          <p:nvPr>
            <p:ph sz="half" idx="2"/>
          </p:nvPr>
        </p:nvSpPr>
        <p:spPr/>
        <p:txBody>
          <a:bodyPr/>
          <a:lstStyle/>
          <a:p>
            <a:pPr marL="0" indent="0" algn="ctr">
              <a:buNone/>
            </a:pPr>
            <a:r>
              <a:rPr lang="en-US" dirty="0" err="1">
                <a:solidFill>
                  <a:schemeClr val="bg1"/>
                </a:solidFill>
              </a:rPr>
              <a:t>Arquitectura</a:t>
            </a:r>
            <a:endParaRPr lang="en-US" dirty="0">
              <a:solidFill>
                <a:schemeClr val="bg1"/>
              </a:solidFill>
            </a:endParaRPr>
          </a:p>
          <a:p>
            <a:pPr marL="0" indent="0" algn="ctr">
              <a:buNone/>
            </a:pPr>
            <a:endParaRPr lang="en-US" dirty="0"/>
          </a:p>
          <a:p>
            <a:r>
              <a:rPr lang="en-US" dirty="0" err="1">
                <a:solidFill>
                  <a:schemeClr val="bg1"/>
                </a:solidFill>
              </a:rPr>
              <a:t>Posee</a:t>
            </a:r>
            <a:r>
              <a:rPr lang="en-US" dirty="0">
                <a:solidFill>
                  <a:schemeClr val="bg1"/>
                </a:solidFill>
              </a:rPr>
              <a:t> </a:t>
            </a:r>
            <a:r>
              <a:rPr lang="en-US" dirty="0" err="1">
                <a:solidFill>
                  <a:schemeClr val="bg1"/>
                </a:solidFill>
              </a:rPr>
              <a:t>una</a:t>
            </a:r>
            <a:r>
              <a:rPr lang="en-US" dirty="0">
                <a:solidFill>
                  <a:schemeClr val="bg1"/>
                </a:solidFill>
              </a:rPr>
              <a:t> red neuronal </a:t>
            </a:r>
            <a:r>
              <a:rPr lang="en-US" dirty="0" err="1">
                <a:solidFill>
                  <a:schemeClr val="bg1"/>
                </a:solidFill>
              </a:rPr>
              <a:t>convolucional</a:t>
            </a:r>
            <a:r>
              <a:rPr lang="en-US" dirty="0">
                <a:solidFill>
                  <a:schemeClr val="bg1"/>
                </a:solidFill>
              </a:rPr>
              <a:t>.</a:t>
            </a:r>
          </a:p>
        </p:txBody>
      </p:sp>
      <p:sp>
        <p:nvSpPr>
          <p:cNvPr id="6" name="CuadroTexto 5">
            <a:extLst>
              <a:ext uri="{FF2B5EF4-FFF2-40B4-BE49-F238E27FC236}">
                <a16:creationId xmlns:a16="http://schemas.microsoft.com/office/drawing/2014/main" id="{D33DC587-655E-4836-6B80-E4B46A6031E3}"/>
              </a:ext>
            </a:extLst>
          </p:cNvPr>
          <p:cNvSpPr txBox="1"/>
          <p:nvPr/>
        </p:nvSpPr>
        <p:spPr>
          <a:xfrm>
            <a:off x="1113962" y="1888523"/>
            <a:ext cx="4208050" cy="2246769"/>
          </a:xfrm>
          <a:prstGeom prst="rect">
            <a:avLst/>
          </a:prstGeom>
          <a:noFill/>
        </p:spPr>
        <p:txBody>
          <a:bodyPr wrap="square" rtlCol="0">
            <a:spAutoFit/>
          </a:bodyPr>
          <a:lstStyle/>
          <a:p>
            <a:pPr algn="ctr"/>
            <a:r>
              <a:rPr lang="en-US" sz="2800" dirty="0" err="1">
                <a:solidFill>
                  <a:schemeClr val="bg1"/>
                </a:solidFill>
              </a:rPr>
              <a:t>Estimadores</a:t>
            </a:r>
            <a:endParaRPr lang="en-US" sz="2800" dirty="0">
              <a:solidFill>
                <a:schemeClr val="bg1"/>
              </a:solidFill>
            </a:endParaRPr>
          </a:p>
          <a:p>
            <a:endParaRPr lang="en-US" sz="2800" dirty="0"/>
          </a:p>
          <a:p>
            <a:pPr marL="285750" indent="-285750">
              <a:buFont typeface="Arial" panose="020B0604020202020204" pitchFamily="34" charset="0"/>
              <a:buChar char="•"/>
            </a:pPr>
            <a:r>
              <a:rPr lang="en-US" sz="2800" dirty="0" err="1">
                <a:solidFill>
                  <a:schemeClr val="bg1"/>
                </a:solidFill>
              </a:rPr>
              <a:t>Gaussiannb</a:t>
            </a:r>
            <a:endParaRPr lang="en-US" sz="2800" dirty="0">
              <a:solidFill>
                <a:schemeClr val="bg1"/>
              </a:solidFill>
            </a:endParaRPr>
          </a:p>
          <a:p>
            <a:pPr marL="285750" indent="-285750">
              <a:buFont typeface="Arial" panose="020B0604020202020204" pitchFamily="34" charset="0"/>
              <a:buChar char="•"/>
            </a:pPr>
            <a:r>
              <a:rPr lang="en-US" sz="2800" dirty="0">
                <a:solidFill>
                  <a:schemeClr val="bg1"/>
                </a:solidFill>
              </a:rPr>
              <a:t>Decision Tree Classifier</a:t>
            </a:r>
          </a:p>
          <a:p>
            <a:pPr marL="285750" indent="-285750">
              <a:buFont typeface="Arial" panose="020B0604020202020204" pitchFamily="34" charset="0"/>
              <a:buChar char="•"/>
            </a:pPr>
            <a:r>
              <a:rPr lang="en-US" sz="2800" dirty="0">
                <a:solidFill>
                  <a:schemeClr val="bg1"/>
                </a:solidFill>
              </a:rPr>
              <a:t>Random Forest Classifier</a:t>
            </a:r>
          </a:p>
        </p:txBody>
      </p:sp>
    </p:spTree>
    <p:extLst>
      <p:ext uri="{BB962C8B-B14F-4D97-AF65-F5344CB8AC3E}">
        <p14:creationId xmlns:p14="http://schemas.microsoft.com/office/powerpoint/2010/main" val="238156429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TotalTime>
  <Words>297</Words>
  <Application>Microsoft Office PowerPoint</Application>
  <PresentationFormat>Panorámica</PresentationFormat>
  <Paragraphs>38</Paragraphs>
  <Slides>10</Slides>
  <Notes>0</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10</vt:i4>
      </vt:variant>
    </vt:vector>
  </HeadingPairs>
  <TitlesOfParts>
    <vt:vector size="14" baseType="lpstr">
      <vt:lpstr>Arial</vt:lpstr>
      <vt:lpstr>Calibri</vt:lpstr>
      <vt:lpstr>Calibri Light</vt:lpstr>
      <vt:lpstr>Tema de Office</vt:lpstr>
      <vt:lpstr>Presentación de PowerPoint</vt:lpstr>
      <vt:lpstr>Presentación de PowerPoint</vt:lpstr>
      <vt:lpstr>Introduccion</vt:lpstr>
      <vt:lpstr>Herramientas</vt:lpstr>
      <vt:lpstr>Yolo V5</vt:lpstr>
      <vt:lpstr>Roboflow</vt:lpstr>
      <vt:lpstr>Roboflow – Metodo de captura de imagenes</vt:lpstr>
      <vt:lpstr>Objetivos</vt:lpstr>
      <vt:lpstr>Estimadores y Arquitectura</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JJ ramirez</dc:creator>
  <cp:lastModifiedBy>JJ ramirez</cp:lastModifiedBy>
  <cp:revision>3</cp:revision>
  <dcterms:created xsi:type="dcterms:W3CDTF">2023-02-16T22:20:54Z</dcterms:created>
  <dcterms:modified xsi:type="dcterms:W3CDTF">2023-02-17T03:59:28Z</dcterms:modified>
</cp:coreProperties>
</file>

<file path=docProps/thumbnail.jpeg>
</file>